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6" r:id="rId4"/>
    <p:sldId id="288" r:id="rId5"/>
    <p:sldId id="293" r:id="rId6"/>
    <p:sldId id="285" r:id="rId7"/>
    <p:sldId id="287" r:id="rId8"/>
    <p:sldId id="274" r:id="rId9"/>
    <p:sldId id="283" r:id="rId10"/>
    <p:sldId id="284" r:id="rId11"/>
    <p:sldId id="277" r:id="rId12"/>
    <p:sldId id="291" r:id="rId13"/>
    <p:sldId id="296" r:id="rId14"/>
    <p:sldId id="299" r:id="rId15"/>
    <p:sldId id="298" r:id="rId16"/>
    <p:sldId id="303" r:id="rId17"/>
    <p:sldId id="297" r:id="rId18"/>
    <p:sldId id="300" r:id="rId19"/>
    <p:sldId id="302" r:id="rId20"/>
    <p:sldId id="301" r:id="rId21"/>
    <p:sldId id="276" r:id="rId22"/>
    <p:sldId id="294" r:id="rId23"/>
    <p:sldId id="304" r:id="rId24"/>
    <p:sldId id="295" r:id="rId25"/>
    <p:sldId id="268" r:id="rId26"/>
    <p:sldId id="258" r:id="rId27"/>
    <p:sldId id="269" r:id="rId28"/>
    <p:sldId id="270" r:id="rId29"/>
    <p:sldId id="271" r:id="rId30"/>
    <p:sldId id="264" r:id="rId31"/>
    <p:sldId id="259" r:id="rId32"/>
    <p:sldId id="272" r:id="rId33"/>
    <p:sldId id="273" r:id="rId34"/>
    <p:sldId id="292" r:id="rId35"/>
    <p:sldId id="263" r:id="rId36"/>
    <p:sldId id="280" r:id="rId37"/>
    <p:sldId id="281" r:id="rId38"/>
    <p:sldId id="282" r:id="rId39"/>
    <p:sldId id="290" r:id="rId40"/>
    <p:sldId id="265" r:id="rId4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55DB1-0219-5E78-12F2-E6BEDC13429B}" v="278" dt="2019-05-30T17:47:28.081"/>
    <p1510:client id="{2E991360-D1AE-45E0-93E4-50DEBBD1636E}" v="119" dt="2019-05-31T09:54:26.843"/>
    <p1510:client id="{62B539B2-4C27-A8A7-91D3-3AD473F0D19C}" v="23" dt="2019-05-31T09:19:05.074"/>
    <p1510:client id="{A43DF499-C974-44F7-9CA7-BB5795FF3576}" v="12" dt="2019-05-30T20:09:12.044"/>
    <p1510:client id="{A8C2657C-22C7-1286-BFDA-73D092B5A746}" v="2" dt="2019-05-30T16:49:56.704"/>
    <p1510:client id="{CACD2E2D-5909-C9E2-D2B6-4E10BB33EE87}" v="19" dt="2019-05-30T13:04:13.431"/>
    <p1510:client id="{D08CBA73-4BD2-236B-6450-1CBADE03038D}" v="14" dt="2019-05-30T16:31:04.914"/>
    <p1510:client id="{DF1DFF5E-130F-16BB-7DFF-9262F67C83BF}" v="1" dt="2019-05-31T07:23:07.196"/>
    <p1510:client id="{E584E8EF-7D21-45FE-11F1-2DD8B8957E58}" v="89" dt="2019-05-30T21:35:46.447"/>
    <p1510:client id="{F9D703F4-4CC9-3357-FF57-23E739C41857}" v="38" dt="2019-05-30T16:41:35.600"/>
    <p1510:client id="{FDE54700-A3B6-4E9B-B612-7DABC3959DBD}" v="1033" dt="2019-05-31T08:10:56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ob Karlsen" userId="S::jakobkar@ntnu.no::b3064357-a0c8-41bb-bfc3-78974923ebd1" providerId="AD" clId="Web-{C89CF945-A97F-76CA-1F2A-908874F2275B}"/>
    <pc:docChg chg="modSld">
      <pc:chgData name="Jakob Karlsen" userId="S::jakobkar@ntnu.no::b3064357-a0c8-41bb-bfc3-78974923ebd1" providerId="AD" clId="Web-{C89CF945-A97F-76CA-1F2A-908874F2275B}" dt="2019-05-30T19:47:41.739" v="19" actId="20577"/>
      <pc:docMkLst>
        <pc:docMk/>
      </pc:docMkLst>
      <pc:sldChg chg="modSp">
        <pc:chgData name="Jakob Karlsen" userId="S::jakobkar@ntnu.no::b3064357-a0c8-41bb-bfc3-78974923ebd1" providerId="AD" clId="Web-{C89CF945-A97F-76CA-1F2A-908874F2275B}" dt="2019-05-30T19:47:41.739" v="18" actId="20577"/>
        <pc:sldMkLst>
          <pc:docMk/>
          <pc:sldMk cId="3610046478" sldId="295"/>
        </pc:sldMkLst>
        <pc:spChg chg="mod">
          <ac:chgData name="Jakob Karlsen" userId="S::jakobkar@ntnu.no::b3064357-a0c8-41bb-bfc3-78974923ebd1" providerId="AD" clId="Web-{C89CF945-A97F-76CA-1F2A-908874F2275B}" dt="2019-05-30T19:47:41.739" v="18" actId="20577"/>
          <ac:spMkLst>
            <pc:docMk/>
            <pc:sldMk cId="3610046478" sldId="295"/>
            <ac:spMk id="3" creationId="{B42601C0-9FFC-4957-B791-E543EA548C70}"/>
          </ac:spMkLst>
        </pc:spChg>
      </pc:sldChg>
    </pc:docChg>
  </pc:docChgLst>
  <pc:docChgLst>
    <pc:chgData name="Henrik Baldishol" userId="S::henribal@ntnu.no::aedb6b04-b97e-42a3-b7b9-28fe22d7fd93" providerId="AD" clId="Web-{9B4DAC95-1FF8-473B-8291-434F31CA353C}"/>
    <pc:docChg chg="modSld">
      <pc:chgData name="Henrik Baldishol" userId="S::henribal@ntnu.no::aedb6b04-b97e-42a3-b7b9-28fe22d7fd93" providerId="AD" clId="Web-{9B4DAC95-1FF8-473B-8291-434F31CA353C}" dt="2019-05-28T17:13:42.448" v="188" actId="20577"/>
      <pc:docMkLst>
        <pc:docMk/>
      </pc:docMkLst>
      <pc:sldChg chg="modSp">
        <pc:chgData name="Henrik Baldishol" userId="S::henribal@ntnu.no::aedb6b04-b97e-42a3-b7b9-28fe22d7fd93" providerId="AD" clId="Web-{9B4DAC95-1FF8-473B-8291-434F31CA353C}" dt="2019-05-28T17:13:42.432" v="187" actId="20577"/>
        <pc:sldMkLst>
          <pc:docMk/>
          <pc:sldMk cId="121216703" sldId="257"/>
        </pc:sldMkLst>
        <pc:spChg chg="mod">
          <ac:chgData name="Henrik Baldishol" userId="S::henribal@ntnu.no::aedb6b04-b97e-42a3-b7b9-28fe22d7fd93" providerId="AD" clId="Web-{9B4DAC95-1FF8-473B-8291-434F31CA353C}" dt="2019-05-28T17:13:42.432" v="187" actId="20577"/>
          <ac:spMkLst>
            <pc:docMk/>
            <pc:sldMk cId="121216703" sldId="257"/>
            <ac:spMk id="3" creationId="{F0D75A5E-8992-4B00-BF6B-3731BC69A60A}"/>
          </ac:spMkLst>
        </pc:spChg>
      </pc:sldChg>
    </pc:docChg>
  </pc:docChgLst>
  <pc:docChgLst>
    <pc:chgData name="Kristoffer Nordvik" userId="c0d59359-0acd-4d45-b230-a34157eae16b" providerId="ADAL" clId="{FDE54700-A3B6-4E9B-B612-7DABC3959DBD}"/>
    <pc:docChg chg="undo custSel addSld delSld modSld">
      <pc:chgData name="Kristoffer Nordvik" userId="c0d59359-0acd-4d45-b230-a34157eae16b" providerId="ADAL" clId="{FDE54700-A3B6-4E9B-B612-7DABC3959DBD}" dt="2019-05-31T08:10:56.503" v="1621" actId="20577"/>
      <pc:docMkLst>
        <pc:docMk/>
      </pc:docMkLst>
      <pc:sldChg chg="modSp add">
        <pc:chgData name="Kristoffer Nordvik" userId="c0d59359-0acd-4d45-b230-a34157eae16b" providerId="ADAL" clId="{FDE54700-A3B6-4E9B-B612-7DABC3959DBD}" dt="2019-05-28T10:16:59.545" v="521" actId="14100"/>
        <pc:sldMkLst>
          <pc:docMk/>
          <pc:sldMk cId="4099838256" sldId="258"/>
        </pc:sldMkLst>
        <pc:spChg chg="mod">
          <ac:chgData name="Kristoffer Nordvik" userId="c0d59359-0acd-4d45-b230-a34157eae16b" providerId="ADAL" clId="{FDE54700-A3B6-4E9B-B612-7DABC3959DBD}" dt="2019-05-28T10:16:35.016" v="486" actId="20577"/>
          <ac:spMkLst>
            <pc:docMk/>
            <pc:sldMk cId="4099838256" sldId="258"/>
            <ac:spMk id="3" creationId="{60A25C1B-3CB8-4C51-A169-1C79AAAA8FF9}"/>
          </ac:spMkLst>
        </pc:spChg>
        <pc:picChg chg="mod">
          <ac:chgData name="Kristoffer Nordvik" userId="c0d59359-0acd-4d45-b230-a34157eae16b" providerId="ADAL" clId="{FDE54700-A3B6-4E9B-B612-7DABC3959DBD}" dt="2019-05-28T10:16:59.545" v="521" actId="14100"/>
          <ac:picMkLst>
            <pc:docMk/>
            <pc:sldMk cId="4099838256" sldId="258"/>
            <ac:picMk id="6" creationId="{2465288F-90CB-4C4E-BF44-D03D973E9A1D}"/>
          </ac:picMkLst>
        </pc:picChg>
      </pc:sldChg>
      <pc:sldChg chg="add">
        <pc:chgData name="Kristoffer Nordvik" userId="c0d59359-0acd-4d45-b230-a34157eae16b" providerId="ADAL" clId="{FDE54700-A3B6-4E9B-B612-7DABC3959DBD}" dt="2019-05-28T09:36:11.077" v="1"/>
        <pc:sldMkLst>
          <pc:docMk/>
          <pc:sldMk cId="4146924663" sldId="259"/>
        </pc:sldMkLst>
      </pc:sldChg>
      <pc:sldChg chg="modSp">
        <pc:chgData name="Kristoffer Nordvik" userId="c0d59359-0acd-4d45-b230-a34157eae16b" providerId="ADAL" clId="{FDE54700-A3B6-4E9B-B612-7DABC3959DBD}" dt="2019-05-31T08:10:56.503" v="1621" actId="20577"/>
        <pc:sldMkLst>
          <pc:docMk/>
          <pc:sldMk cId="2417766808" sldId="263"/>
        </pc:sldMkLst>
        <pc:spChg chg="mod">
          <ac:chgData name="Kristoffer Nordvik" userId="c0d59359-0acd-4d45-b230-a34157eae16b" providerId="ADAL" clId="{FDE54700-A3B6-4E9B-B612-7DABC3959DBD}" dt="2019-05-31T08:10:56.503" v="1621" actId="20577"/>
          <ac:spMkLst>
            <pc:docMk/>
            <pc:sldMk cId="2417766808" sldId="263"/>
            <ac:spMk id="3" creationId="{D704A584-4C66-45C8-AD6F-1EA63AA7963E}"/>
          </ac:spMkLst>
        </pc:spChg>
      </pc:sldChg>
      <pc:sldChg chg="modSp add">
        <pc:chgData name="Kristoffer Nordvik" userId="c0d59359-0acd-4d45-b230-a34157eae16b" providerId="ADAL" clId="{FDE54700-A3B6-4E9B-B612-7DABC3959DBD}" dt="2019-05-28T10:06:33.498" v="485" actId="20577"/>
        <pc:sldMkLst>
          <pc:docMk/>
          <pc:sldMk cId="2089053438" sldId="264"/>
        </pc:sldMkLst>
        <pc:spChg chg="mod">
          <ac:chgData name="Kristoffer Nordvik" userId="c0d59359-0acd-4d45-b230-a34157eae16b" providerId="ADAL" clId="{FDE54700-A3B6-4E9B-B612-7DABC3959DBD}" dt="2019-05-28T10:06:33.498" v="485" actId="20577"/>
          <ac:spMkLst>
            <pc:docMk/>
            <pc:sldMk cId="2089053438" sldId="264"/>
            <ac:spMk id="3" creationId="{72070FF7-0C89-49BD-9C5F-262B13A1AEEC}"/>
          </ac:spMkLst>
        </pc:spChg>
      </pc:sldChg>
      <pc:sldChg chg="modSp">
        <pc:chgData name="Kristoffer Nordvik" userId="c0d59359-0acd-4d45-b230-a34157eae16b" providerId="ADAL" clId="{FDE54700-A3B6-4E9B-B612-7DABC3959DBD}" dt="2019-05-30T17:55:39.651" v="1489" actId="20577"/>
        <pc:sldMkLst>
          <pc:docMk/>
          <pc:sldMk cId="2378697038" sldId="265"/>
        </pc:sldMkLst>
        <pc:spChg chg="mod">
          <ac:chgData name="Kristoffer Nordvik" userId="c0d59359-0acd-4d45-b230-a34157eae16b" providerId="ADAL" clId="{FDE54700-A3B6-4E9B-B612-7DABC3959DBD}" dt="2019-05-30T17:55:39.651" v="1489" actId="20577"/>
          <ac:spMkLst>
            <pc:docMk/>
            <pc:sldMk cId="2378697038" sldId="265"/>
            <ac:spMk id="3" creationId="{5146B336-9D66-40F6-948C-E16F3EE38111}"/>
          </ac:spMkLst>
        </pc:spChg>
      </pc:sldChg>
      <pc:sldChg chg="modSp add">
        <pc:chgData name="Kristoffer Nordvik" userId="c0d59359-0acd-4d45-b230-a34157eae16b" providerId="ADAL" clId="{FDE54700-A3B6-4E9B-B612-7DABC3959DBD}" dt="2019-05-31T07:07:59.817" v="1559" actId="20577"/>
        <pc:sldMkLst>
          <pc:docMk/>
          <pc:sldMk cId="3524879635" sldId="268"/>
        </pc:sldMkLst>
        <pc:spChg chg="mod">
          <ac:chgData name="Kristoffer Nordvik" userId="c0d59359-0acd-4d45-b230-a34157eae16b" providerId="ADAL" clId="{FDE54700-A3B6-4E9B-B612-7DABC3959DBD}" dt="2019-05-31T07:07:59.817" v="1559" actId="20577"/>
          <ac:spMkLst>
            <pc:docMk/>
            <pc:sldMk cId="3524879635" sldId="268"/>
            <ac:spMk id="3" creationId="{4DE17884-9D16-4F92-B224-A35F480B98D3}"/>
          </ac:spMkLst>
        </pc:spChg>
      </pc:sldChg>
      <pc:sldChg chg="addSp delSp modSp add">
        <pc:chgData name="Kristoffer Nordvik" userId="c0d59359-0acd-4d45-b230-a34157eae16b" providerId="ADAL" clId="{FDE54700-A3B6-4E9B-B612-7DABC3959DBD}" dt="2019-05-28T10:18:33.603" v="525" actId="931"/>
        <pc:sldMkLst>
          <pc:docMk/>
          <pc:sldMk cId="3825032199" sldId="269"/>
        </pc:sldMkLst>
        <pc:spChg chg="add del mod">
          <ac:chgData name="Kristoffer Nordvik" userId="c0d59359-0acd-4d45-b230-a34157eae16b" providerId="ADAL" clId="{FDE54700-A3B6-4E9B-B612-7DABC3959DBD}" dt="2019-05-28T10:18:33.603" v="525" actId="931"/>
          <ac:spMkLst>
            <pc:docMk/>
            <pc:sldMk cId="3825032199" sldId="269"/>
            <ac:spMk id="5" creationId="{496BD720-08EB-4F01-8CFA-C4040CB7F4DD}"/>
          </ac:spMkLst>
        </pc:spChg>
        <pc:picChg chg="add del mod">
          <ac:chgData name="Kristoffer Nordvik" userId="c0d59359-0acd-4d45-b230-a34157eae16b" providerId="ADAL" clId="{FDE54700-A3B6-4E9B-B612-7DABC3959DBD}" dt="2019-05-28T10:18:28.996" v="524" actId="931"/>
          <ac:picMkLst>
            <pc:docMk/>
            <pc:sldMk cId="3825032199" sldId="269"/>
            <ac:picMk id="7" creationId="{C49CC8F0-9BFA-43DA-9E35-F15DD2857BA0}"/>
          </ac:picMkLst>
        </pc:picChg>
        <pc:picChg chg="add mod">
          <ac:chgData name="Kristoffer Nordvik" userId="c0d59359-0acd-4d45-b230-a34157eae16b" providerId="ADAL" clId="{FDE54700-A3B6-4E9B-B612-7DABC3959DBD}" dt="2019-05-28T10:18:33.603" v="525" actId="931"/>
          <ac:picMkLst>
            <pc:docMk/>
            <pc:sldMk cId="3825032199" sldId="269"/>
            <ac:picMk id="9" creationId="{7A6CCD75-3B4C-4B62-82F0-9032F2D3773D}"/>
          </ac:picMkLst>
        </pc:picChg>
        <pc:picChg chg="del">
          <ac:chgData name="Kristoffer Nordvik" userId="c0d59359-0acd-4d45-b230-a34157eae16b" providerId="ADAL" clId="{FDE54700-A3B6-4E9B-B612-7DABC3959DBD}" dt="2019-05-28T10:17:48.659" v="522" actId="478"/>
          <ac:picMkLst>
            <pc:docMk/>
            <pc:sldMk cId="3825032199" sldId="269"/>
            <ac:picMk id="10" creationId="{B0211DE4-A477-4321-80B2-0382F2903867}"/>
          </ac:picMkLst>
        </pc:picChg>
      </pc:sldChg>
      <pc:sldChg chg="modSp add">
        <pc:chgData name="Kristoffer Nordvik" userId="c0d59359-0acd-4d45-b230-a34157eae16b" providerId="ADAL" clId="{FDE54700-A3B6-4E9B-B612-7DABC3959DBD}" dt="2019-05-28T10:16:47.929" v="520" actId="20577"/>
        <pc:sldMkLst>
          <pc:docMk/>
          <pc:sldMk cId="1411321426" sldId="270"/>
        </pc:sldMkLst>
        <pc:spChg chg="mod">
          <ac:chgData name="Kristoffer Nordvik" userId="c0d59359-0acd-4d45-b230-a34157eae16b" providerId="ADAL" clId="{FDE54700-A3B6-4E9B-B612-7DABC3959DBD}" dt="2019-05-28T10:16:47.929" v="520" actId="20577"/>
          <ac:spMkLst>
            <pc:docMk/>
            <pc:sldMk cId="1411321426" sldId="270"/>
            <ac:spMk id="3" creationId="{214F3885-A4AB-4B56-92C8-D563453B23FD}"/>
          </ac:spMkLst>
        </pc:spChg>
      </pc:sldChg>
      <pc:sldChg chg="modSp add">
        <pc:chgData name="Kristoffer Nordvik" userId="c0d59359-0acd-4d45-b230-a34157eae16b" providerId="ADAL" clId="{FDE54700-A3B6-4E9B-B612-7DABC3959DBD}" dt="2019-05-29T07:13:10.956" v="526" actId="20577"/>
        <pc:sldMkLst>
          <pc:docMk/>
          <pc:sldMk cId="30488215" sldId="271"/>
        </pc:sldMkLst>
        <pc:spChg chg="mod">
          <ac:chgData name="Kristoffer Nordvik" userId="c0d59359-0acd-4d45-b230-a34157eae16b" providerId="ADAL" clId="{FDE54700-A3B6-4E9B-B612-7DABC3959DBD}" dt="2019-05-29T07:13:10.956" v="526" actId="20577"/>
          <ac:spMkLst>
            <pc:docMk/>
            <pc:sldMk cId="30488215" sldId="271"/>
            <ac:spMk id="3" creationId="{3A5FCB30-1BC8-4470-913A-8E00CAC37C0B}"/>
          </ac:spMkLst>
        </pc:spChg>
      </pc:sldChg>
      <pc:sldChg chg="modSp add">
        <pc:chgData name="Kristoffer Nordvik" userId="c0d59359-0acd-4d45-b230-a34157eae16b" providerId="ADAL" clId="{FDE54700-A3B6-4E9B-B612-7DABC3959DBD}" dt="2019-05-30T16:43:02.747" v="671" actId="20577"/>
        <pc:sldMkLst>
          <pc:docMk/>
          <pc:sldMk cId="1581891324" sldId="272"/>
        </pc:sldMkLst>
        <pc:spChg chg="mod">
          <ac:chgData name="Kristoffer Nordvik" userId="c0d59359-0acd-4d45-b230-a34157eae16b" providerId="ADAL" clId="{FDE54700-A3B6-4E9B-B612-7DABC3959DBD}" dt="2019-05-30T16:43:02.747" v="671" actId="20577"/>
          <ac:spMkLst>
            <pc:docMk/>
            <pc:sldMk cId="1581891324" sldId="272"/>
            <ac:spMk id="3" creationId="{0D9E97CF-B95C-4EC8-9220-4DCEE7A98FC1}"/>
          </ac:spMkLst>
        </pc:spChg>
      </pc:sldChg>
      <pc:sldChg chg="addSp delSp modSp add">
        <pc:chgData name="Kristoffer Nordvik" userId="c0d59359-0acd-4d45-b230-a34157eae16b" providerId="ADAL" clId="{FDE54700-A3B6-4E9B-B612-7DABC3959DBD}" dt="2019-05-29T07:14:56.521" v="588" actId="20577"/>
        <pc:sldMkLst>
          <pc:docMk/>
          <pc:sldMk cId="2672459399" sldId="273"/>
        </pc:sldMkLst>
        <pc:spChg chg="mod">
          <ac:chgData name="Kristoffer Nordvik" userId="c0d59359-0acd-4d45-b230-a34157eae16b" providerId="ADAL" clId="{FDE54700-A3B6-4E9B-B612-7DABC3959DBD}" dt="2019-05-29T07:14:29.373" v="552" actId="20577"/>
          <ac:spMkLst>
            <pc:docMk/>
            <pc:sldMk cId="2672459399" sldId="273"/>
            <ac:spMk id="2" creationId="{853C7A37-9262-4BC3-AB85-E5E655AC1DE5}"/>
          </ac:spMkLst>
        </pc:spChg>
        <pc:spChg chg="mod">
          <ac:chgData name="Kristoffer Nordvik" userId="c0d59359-0acd-4d45-b230-a34157eae16b" providerId="ADAL" clId="{FDE54700-A3B6-4E9B-B612-7DABC3959DBD}" dt="2019-05-29T07:14:56.521" v="588" actId="20577"/>
          <ac:spMkLst>
            <pc:docMk/>
            <pc:sldMk cId="2672459399" sldId="273"/>
            <ac:spMk id="3" creationId="{6DC075DD-2352-463E-9746-52F1F4359AAC}"/>
          </ac:spMkLst>
        </pc:spChg>
        <pc:spChg chg="del">
          <ac:chgData name="Kristoffer Nordvik" userId="c0d59359-0acd-4d45-b230-a34157eae16b" providerId="ADAL" clId="{FDE54700-A3B6-4E9B-B612-7DABC3959DBD}" dt="2019-05-28T09:57:05.696" v="425"/>
          <ac:spMkLst>
            <pc:docMk/>
            <pc:sldMk cId="2672459399" sldId="273"/>
            <ac:spMk id="4" creationId="{A0BE3BFC-D539-48FF-A478-46A5C6723D0E}"/>
          </ac:spMkLst>
        </pc:spChg>
        <pc:picChg chg="add mod">
          <ac:chgData name="Kristoffer Nordvik" userId="c0d59359-0acd-4d45-b230-a34157eae16b" providerId="ADAL" clId="{FDE54700-A3B6-4E9B-B612-7DABC3959DBD}" dt="2019-05-28T09:57:05.696" v="425"/>
          <ac:picMkLst>
            <pc:docMk/>
            <pc:sldMk cId="2672459399" sldId="273"/>
            <ac:picMk id="5" creationId="{2B727420-AF89-47A9-8C0A-44407C6C8DA9}"/>
          </ac:picMkLst>
        </pc:picChg>
      </pc:sldChg>
      <pc:sldChg chg="modSp">
        <pc:chgData name="Kristoffer Nordvik" userId="c0d59359-0acd-4d45-b230-a34157eae16b" providerId="ADAL" clId="{FDE54700-A3B6-4E9B-B612-7DABC3959DBD}" dt="2019-05-30T17:45:35.225" v="701" actId="20577"/>
        <pc:sldMkLst>
          <pc:docMk/>
          <pc:sldMk cId="4232103588" sldId="274"/>
        </pc:sldMkLst>
        <pc:spChg chg="mod">
          <ac:chgData name="Kristoffer Nordvik" userId="c0d59359-0acd-4d45-b230-a34157eae16b" providerId="ADAL" clId="{FDE54700-A3B6-4E9B-B612-7DABC3959DBD}" dt="2019-05-30T17:45:35.225" v="701" actId="20577"/>
          <ac:spMkLst>
            <pc:docMk/>
            <pc:sldMk cId="4232103588" sldId="274"/>
            <ac:spMk id="3" creationId="{AAE4D00E-A84A-4542-BE75-F2905F7D87FC}"/>
          </ac:spMkLst>
        </pc:spChg>
      </pc:sldChg>
      <pc:sldChg chg="modSp">
        <pc:chgData name="Kristoffer Nordvik" userId="c0d59359-0acd-4d45-b230-a34157eae16b" providerId="ADAL" clId="{FDE54700-A3B6-4E9B-B612-7DABC3959DBD}" dt="2019-05-31T07:22:12.344" v="1579" actId="20577"/>
        <pc:sldMkLst>
          <pc:docMk/>
          <pc:sldMk cId="1853343423" sldId="276"/>
        </pc:sldMkLst>
        <pc:spChg chg="mod">
          <ac:chgData name="Kristoffer Nordvik" userId="c0d59359-0acd-4d45-b230-a34157eae16b" providerId="ADAL" clId="{FDE54700-A3B6-4E9B-B612-7DABC3959DBD}" dt="2019-05-31T07:22:12.344" v="1579" actId="20577"/>
          <ac:spMkLst>
            <pc:docMk/>
            <pc:sldMk cId="1853343423" sldId="276"/>
            <ac:spMk id="2" creationId="{E7D763A3-9FC8-41FF-8F7D-B44C39223022}"/>
          </ac:spMkLst>
        </pc:spChg>
      </pc:sldChg>
      <pc:sldChg chg="addSp delSp modSp modAnim">
        <pc:chgData name="Kristoffer Nordvik" userId="c0d59359-0acd-4d45-b230-a34157eae16b" providerId="ADAL" clId="{FDE54700-A3B6-4E9B-B612-7DABC3959DBD}" dt="2019-05-30T16:46:23.910" v="675" actId="1076"/>
        <pc:sldMkLst>
          <pc:docMk/>
          <pc:sldMk cId="3790498617" sldId="291"/>
        </pc:sldMkLst>
        <pc:spChg chg="del">
          <ac:chgData name="Kristoffer Nordvik" userId="c0d59359-0acd-4d45-b230-a34157eae16b" providerId="ADAL" clId="{FDE54700-A3B6-4E9B-B612-7DABC3959DBD}" dt="2019-05-30T16:46:14.699" v="672"/>
          <ac:spMkLst>
            <pc:docMk/>
            <pc:sldMk cId="3790498617" sldId="291"/>
            <ac:spMk id="3" creationId="{8A20D8B0-35CE-4D19-A0ED-6D7DC84EB494}"/>
          </ac:spMkLst>
        </pc:spChg>
        <pc:picChg chg="add mod">
          <ac:chgData name="Kristoffer Nordvik" userId="c0d59359-0acd-4d45-b230-a34157eae16b" providerId="ADAL" clId="{FDE54700-A3B6-4E9B-B612-7DABC3959DBD}" dt="2019-05-30T16:46:23.910" v="675" actId="1076"/>
          <ac:picMkLst>
            <pc:docMk/>
            <pc:sldMk cId="3790498617" sldId="291"/>
            <ac:picMk id="4" creationId="{9A5159F3-81D7-4667-87E7-0C3D5339EA34}"/>
          </ac:picMkLst>
        </pc:picChg>
      </pc:sldChg>
      <pc:sldChg chg="addSp delSp modSp add delAnim modAnim">
        <pc:chgData name="Kristoffer Nordvik" userId="c0d59359-0acd-4d45-b230-a34157eae16b" providerId="ADAL" clId="{FDE54700-A3B6-4E9B-B612-7DABC3959DBD}" dt="2019-05-30T16:14:24.445" v="666"/>
        <pc:sldMkLst>
          <pc:docMk/>
          <pc:sldMk cId="414786420" sldId="292"/>
        </pc:sldMkLst>
        <pc:spChg chg="mod">
          <ac:chgData name="Kristoffer Nordvik" userId="c0d59359-0acd-4d45-b230-a34157eae16b" providerId="ADAL" clId="{FDE54700-A3B6-4E9B-B612-7DABC3959DBD}" dt="2019-05-30T16:07:26.435" v="649" actId="20577"/>
          <ac:spMkLst>
            <pc:docMk/>
            <pc:sldMk cId="414786420" sldId="292"/>
            <ac:spMk id="2" creationId="{660252B3-EC26-4751-99A6-9CA4275E2F52}"/>
          </ac:spMkLst>
        </pc:spChg>
        <pc:spChg chg="del">
          <ac:chgData name="Kristoffer Nordvik" userId="c0d59359-0acd-4d45-b230-a34157eae16b" providerId="ADAL" clId="{FDE54700-A3B6-4E9B-B612-7DABC3959DBD}" dt="2019-05-30T16:07:38.165" v="650"/>
          <ac:spMkLst>
            <pc:docMk/>
            <pc:sldMk cId="414786420" sldId="292"/>
            <ac:spMk id="3" creationId="{7E12EDB4-FE37-44D9-9C59-418F1DDBC986}"/>
          </ac:spMkLst>
        </pc:spChg>
        <pc:spChg chg="del">
          <ac:chgData name="Kristoffer Nordvik" userId="c0d59359-0acd-4d45-b230-a34157eae16b" providerId="ADAL" clId="{FDE54700-A3B6-4E9B-B612-7DABC3959DBD}" dt="2019-05-30T16:14:13.975" v="665" actId="931"/>
          <ac:spMkLst>
            <pc:docMk/>
            <pc:sldMk cId="414786420" sldId="292"/>
            <ac:spMk id="4" creationId="{8D6B3D28-6B02-4485-B0DA-6BDF5801ED48}"/>
          </ac:spMkLst>
        </pc:spChg>
        <pc:spChg chg="add del mod">
          <ac:chgData name="Kristoffer Nordvik" userId="c0d59359-0acd-4d45-b230-a34157eae16b" providerId="ADAL" clId="{FDE54700-A3B6-4E9B-B612-7DABC3959DBD}" dt="2019-05-30T16:10:50.562" v="660"/>
          <ac:spMkLst>
            <pc:docMk/>
            <pc:sldMk cId="414786420" sldId="292"/>
            <ac:spMk id="7" creationId="{4E84A59F-C448-4B1C-9ECC-5FDAAD375DDD}"/>
          </ac:spMkLst>
        </pc:spChg>
        <pc:picChg chg="add del mod">
          <ac:chgData name="Kristoffer Nordvik" userId="c0d59359-0acd-4d45-b230-a34157eae16b" providerId="ADAL" clId="{FDE54700-A3B6-4E9B-B612-7DABC3959DBD}" dt="2019-05-30T16:08:06.821" v="659" actId="478"/>
          <ac:picMkLst>
            <pc:docMk/>
            <pc:sldMk cId="414786420" sldId="292"/>
            <ac:picMk id="5" creationId="{F5D1BE2C-80A0-4854-A4D5-E07BFD3269F3}"/>
          </ac:picMkLst>
        </pc:picChg>
        <pc:picChg chg="add mod">
          <ac:chgData name="Kristoffer Nordvik" userId="c0d59359-0acd-4d45-b230-a34157eae16b" providerId="ADAL" clId="{FDE54700-A3B6-4E9B-B612-7DABC3959DBD}" dt="2019-05-30T16:10:57.844" v="664" actId="1076"/>
          <ac:picMkLst>
            <pc:docMk/>
            <pc:sldMk cId="414786420" sldId="292"/>
            <ac:picMk id="8" creationId="{1867AC0D-27F4-4663-8007-1065B26DFAA4}"/>
          </ac:picMkLst>
        </pc:picChg>
        <pc:picChg chg="add mod">
          <ac:chgData name="Kristoffer Nordvik" userId="c0d59359-0acd-4d45-b230-a34157eae16b" providerId="ADAL" clId="{FDE54700-A3B6-4E9B-B612-7DABC3959DBD}" dt="2019-05-30T16:14:13.975" v="665" actId="931"/>
          <ac:picMkLst>
            <pc:docMk/>
            <pc:sldMk cId="414786420" sldId="292"/>
            <ac:picMk id="10" creationId="{4CA2BB41-F7BE-4FD2-9272-B16A19A9E8D5}"/>
          </ac:picMkLst>
        </pc:picChg>
      </pc:sldChg>
      <pc:sldChg chg="modSp">
        <pc:chgData name="Kristoffer Nordvik" userId="c0d59359-0acd-4d45-b230-a34157eae16b" providerId="ADAL" clId="{FDE54700-A3B6-4E9B-B612-7DABC3959DBD}" dt="2019-05-31T07:54:50.988" v="1597" actId="20577"/>
        <pc:sldMkLst>
          <pc:docMk/>
          <pc:sldMk cId="3610046478" sldId="295"/>
        </pc:sldMkLst>
        <pc:spChg chg="mod">
          <ac:chgData name="Kristoffer Nordvik" userId="c0d59359-0acd-4d45-b230-a34157eae16b" providerId="ADAL" clId="{FDE54700-A3B6-4E9B-B612-7DABC3959DBD}" dt="2019-05-31T07:54:50.988" v="1597" actId="20577"/>
          <ac:spMkLst>
            <pc:docMk/>
            <pc:sldMk cId="3610046478" sldId="295"/>
            <ac:spMk id="3" creationId="{B42601C0-9FFC-4957-B791-E543EA548C70}"/>
          </ac:spMkLst>
        </pc:spChg>
      </pc:sldChg>
      <pc:sldChg chg="addSp delSp modSp add del">
        <pc:chgData name="Kristoffer Nordvik" userId="c0d59359-0acd-4d45-b230-a34157eae16b" providerId="ADAL" clId="{FDE54700-A3B6-4E9B-B612-7DABC3959DBD}" dt="2019-05-31T07:21:15.536" v="1565" actId="2696"/>
        <pc:sldMkLst>
          <pc:docMk/>
          <pc:sldMk cId="1165507211" sldId="305"/>
        </pc:sldMkLst>
        <pc:spChg chg="del">
          <ac:chgData name="Kristoffer Nordvik" userId="c0d59359-0acd-4d45-b230-a34157eae16b" providerId="ADAL" clId="{FDE54700-A3B6-4E9B-B612-7DABC3959DBD}" dt="2019-05-31T07:21:06.678" v="1561"/>
          <ac:spMkLst>
            <pc:docMk/>
            <pc:sldMk cId="1165507211" sldId="305"/>
            <ac:spMk id="2" creationId="{D54A4113-8204-4068-8352-9778A8990E8C}"/>
          </ac:spMkLst>
        </pc:spChg>
        <pc:spChg chg="del">
          <ac:chgData name="Kristoffer Nordvik" userId="c0d59359-0acd-4d45-b230-a34157eae16b" providerId="ADAL" clId="{FDE54700-A3B6-4E9B-B612-7DABC3959DBD}" dt="2019-05-31T07:21:06.678" v="1561"/>
          <ac:spMkLst>
            <pc:docMk/>
            <pc:sldMk cId="1165507211" sldId="305"/>
            <ac:spMk id="3" creationId="{52319715-0E20-4E57-8891-3C5962DC3392}"/>
          </ac:spMkLst>
        </pc:spChg>
        <pc:spChg chg="del">
          <ac:chgData name="Kristoffer Nordvik" userId="c0d59359-0acd-4d45-b230-a34157eae16b" providerId="ADAL" clId="{FDE54700-A3B6-4E9B-B612-7DABC3959DBD}" dt="2019-05-31T07:21:06.678" v="1561"/>
          <ac:spMkLst>
            <pc:docMk/>
            <pc:sldMk cId="1165507211" sldId="305"/>
            <ac:spMk id="4" creationId="{F510CE4E-C60E-4F4C-A011-6C8D81A667A0}"/>
          </ac:spMkLst>
        </pc:spChg>
        <pc:spChg chg="add mod">
          <ac:chgData name="Kristoffer Nordvik" userId="c0d59359-0acd-4d45-b230-a34157eae16b" providerId="ADAL" clId="{FDE54700-A3B6-4E9B-B612-7DABC3959DBD}" dt="2019-05-31T07:21:08.967" v="1564" actId="20577"/>
          <ac:spMkLst>
            <pc:docMk/>
            <pc:sldMk cId="1165507211" sldId="305"/>
            <ac:spMk id="5" creationId="{081BA3C2-432B-4CD8-AAB2-4E4927F1B4F2}"/>
          </ac:spMkLst>
        </pc:spChg>
        <pc:spChg chg="add mod">
          <ac:chgData name="Kristoffer Nordvik" userId="c0d59359-0acd-4d45-b230-a34157eae16b" providerId="ADAL" clId="{FDE54700-A3B6-4E9B-B612-7DABC3959DBD}" dt="2019-05-31T07:21:06.678" v="1561"/>
          <ac:spMkLst>
            <pc:docMk/>
            <pc:sldMk cId="1165507211" sldId="305"/>
            <ac:spMk id="6" creationId="{0B30E6F3-7EF3-41F8-926E-D2BAC7FC4761}"/>
          </ac:spMkLst>
        </pc:spChg>
      </pc:sldChg>
    </pc:docChg>
  </pc:docChgLst>
  <pc:docChgLst>
    <pc:chgData name="Henrik Baldishol" userId="S::henribal@ntnu.no::aedb6b04-b97e-42a3-b7b9-28fe22d7fd93" providerId="AD" clId="Web-{CACD2E2D-5909-C9E2-D2B6-4E10BB33EE87}"/>
    <pc:docChg chg="modSld">
      <pc:chgData name="Henrik Baldishol" userId="S::henribal@ntnu.no::aedb6b04-b97e-42a3-b7b9-28fe22d7fd93" providerId="AD" clId="Web-{CACD2E2D-5909-C9E2-D2B6-4E10BB33EE87}" dt="2019-05-30T13:04:14.806" v="36" actId="20577"/>
      <pc:docMkLst>
        <pc:docMk/>
      </pc:docMkLst>
      <pc:sldChg chg="addSp delSp modSp">
        <pc:chgData name="Henrik Baldishol" userId="S::henribal@ntnu.no::aedb6b04-b97e-42a3-b7b9-28fe22d7fd93" providerId="AD" clId="Web-{CACD2E2D-5909-C9E2-D2B6-4E10BB33EE87}" dt="2019-05-30T13:04:13.431" v="34" actId="20577"/>
        <pc:sldMkLst>
          <pc:docMk/>
          <pc:sldMk cId="3107945749" sldId="282"/>
        </pc:sldMkLst>
        <pc:spChg chg="mod">
          <ac:chgData name="Henrik Baldishol" userId="S::henribal@ntnu.no::aedb6b04-b97e-42a3-b7b9-28fe22d7fd93" providerId="AD" clId="Web-{CACD2E2D-5909-C9E2-D2B6-4E10BB33EE87}" dt="2019-05-30T13:04:13.431" v="34" actId="20577"/>
          <ac:spMkLst>
            <pc:docMk/>
            <pc:sldMk cId="3107945749" sldId="282"/>
            <ac:spMk id="2" creationId="{B2F695B9-F511-4404-82B0-BAC2AED2470E}"/>
          </ac:spMkLst>
        </pc:spChg>
        <pc:spChg chg="add del mod">
          <ac:chgData name="Henrik Baldishol" userId="S::henribal@ntnu.no::aedb6b04-b97e-42a3-b7b9-28fe22d7fd93" providerId="AD" clId="Web-{CACD2E2D-5909-C9E2-D2B6-4E10BB33EE87}" dt="2019-05-30T13:02:39.806" v="1"/>
          <ac:spMkLst>
            <pc:docMk/>
            <pc:sldMk cId="3107945749" sldId="282"/>
            <ac:spMk id="5" creationId="{B8D894E0-4DF4-43F1-9285-252C8E9B4669}"/>
          </ac:spMkLst>
        </pc:spChg>
        <pc:picChg chg="del">
          <ac:chgData name="Henrik Baldishol" userId="S::henribal@ntnu.no::aedb6b04-b97e-42a3-b7b9-28fe22d7fd93" providerId="AD" clId="Web-{CACD2E2D-5909-C9E2-D2B6-4E10BB33EE87}" dt="2019-05-30T13:02:27.524" v="0"/>
          <ac:picMkLst>
            <pc:docMk/>
            <pc:sldMk cId="3107945749" sldId="282"/>
            <ac:picMk id="4" creationId="{55BE8976-F109-4433-9FFB-A59E1532505B}"/>
          </ac:picMkLst>
        </pc:picChg>
        <pc:picChg chg="add mod ord">
          <ac:chgData name="Henrik Baldishol" userId="S::henribal@ntnu.no::aedb6b04-b97e-42a3-b7b9-28fe22d7fd93" providerId="AD" clId="Web-{CACD2E2D-5909-C9E2-D2B6-4E10BB33EE87}" dt="2019-05-30T13:02:54.056" v="6" actId="14100"/>
          <ac:picMkLst>
            <pc:docMk/>
            <pc:sldMk cId="3107945749" sldId="282"/>
            <ac:picMk id="6" creationId="{DE741CEF-B776-4C1A-8D9E-811F8142807F}"/>
          </ac:picMkLst>
        </pc:picChg>
      </pc:sldChg>
      <pc:sldChg chg="modSp">
        <pc:chgData name="Henrik Baldishol" userId="S::henribal@ntnu.no::aedb6b04-b97e-42a3-b7b9-28fe22d7fd93" providerId="AD" clId="Web-{CACD2E2D-5909-C9E2-D2B6-4E10BB33EE87}" dt="2019-05-30T13:04:10.477" v="32" actId="20577"/>
        <pc:sldMkLst>
          <pc:docMk/>
          <pc:sldMk cId="3311053280" sldId="290"/>
        </pc:sldMkLst>
        <pc:spChg chg="mod">
          <ac:chgData name="Henrik Baldishol" userId="S::henribal@ntnu.no::aedb6b04-b97e-42a3-b7b9-28fe22d7fd93" providerId="AD" clId="Web-{CACD2E2D-5909-C9E2-D2B6-4E10BB33EE87}" dt="2019-05-30T13:03:23.024" v="19" actId="20577"/>
          <ac:spMkLst>
            <pc:docMk/>
            <pc:sldMk cId="3311053280" sldId="290"/>
            <ac:spMk id="2" creationId="{90067DDD-5630-42B8-9F7D-DAF3E0500956}"/>
          </ac:spMkLst>
        </pc:spChg>
        <pc:spChg chg="mod">
          <ac:chgData name="Henrik Baldishol" userId="S::henribal@ntnu.no::aedb6b04-b97e-42a3-b7b9-28fe22d7fd93" providerId="AD" clId="Web-{CACD2E2D-5909-C9E2-D2B6-4E10BB33EE87}" dt="2019-05-30T13:04:10.477" v="32" actId="20577"/>
          <ac:spMkLst>
            <pc:docMk/>
            <pc:sldMk cId="3311053280" sldId="290"/>
            <ac:spMk id="3" creationId="{D0D54C64-6E59-418E-8256-25EC06587864}"/>
          </ac:spMkLst>
        </pc:spChg>
      </pc:sldChg>
    </pc:docChg>
  </pc:docChgLst>
  <pc:docChgLst>
    <pc:chgData name="Endre Torvanger Ellingsen" userId="S::endrete@ntnu.no::17562f05-b9cd-4e6f-b17a-eb037d9e6abb" providerId="AD" clId="Web-{61EB8F1C-988A-447A-7CE7-6F72F53747F6}"/>
    <pc:docChg chg="modSld">
      <pc:chgData name="Endre Torvanger Ellingsen" userId="S::endrete@ntnu.no::17562f05-b9cd-4e6f-b17a-eb037d9e6abb" providerId="AD" clId="Web-{61EB8F1C-988A-447A-7CE7-6F72F53747F6}" dt="2019-05-29T09:29:25.474" v="23" actId="20577"/>
      <pc:docMkLst>
        <pc:docMk/>
      </pc:docMkLst>
      <pc:sldChg chg="modSp">
        <pc:chgData name="Endre Torvanger Ellingsen" userId="S::endrete@ntnu.no::17562f05-b9cd-4e6f-b17a-eb037d9e6abb" providerId="AD" clId="Web-{61EB8F1C-988A-447A-7CE7-6F72F53747F6}" dt="2019-05-29T09:29:25.474" v="22" actId="20577"/>
        <pc:sldMkLst>
          <pc:docMk/>
          <pc:sldMk cId="855772217" sldId="277"/>
        </pc:sldMkLst>
        <pc:spChg chg="mod">
          <ac:chgData name="Endre Torvanger Ellingsen" userId="S::endrete@ntnu.no::17562f05-b9cd-4e6f-b17a-eb037d9e6abb" providerId="AD" clId="Web-{61EB8F1C-988A-447A-7CE7-6F72F53747F6}" dt="2019-05-29T09:29:25.474" v="22" actId="20577"/>
          <ac:spMkLst>
            <pc:docMk/>
            <pc:sldMk cId="855772217" sldId="277"/>
            <ac:spMk id="3" creationId="{03D62434-A80D-493C-A56C-703D732497E8}"/>
          </ac:spMkLst>
        </pc:spChg>
      </pc:sldChg>
    </pc:docChg>
  </pc:docChgLst>
  <pc:docChgLst>
    <pc:chgData name="Henrik Baldishol" userId="S::henribal@ntnu.no::aedb6b04-b97e-42a3-b7b9-28fe22d7fd93" providerId="AD" clId="Web-{D307F43D-DA05-1381-323F-BC583D9584E2}"/>
    <pc:docChg chg="addSld delSld modSld">
      <pc:chgData name="Henrik Baldishol" userId="S::henribal@ntnu.no::aedb6b04-b97e-42a3-b7b9-28fe22d7fd93" providerId="AD" clId="Web-{D307F43D-DA05-1381-323F-BC583D9584E2}" dt="2019-05-30T09:19:39.574" v="969" actId="20577"/>
      <pc:docMkLst>
        <pc:docMk/>
      </pc:docMkLst>
      <pc:sldChg chg="addSp modSp">
        <pc:chgData name="Henrik Baldishol" userId="S::henribal@ntnu.no::aedb6b04-b97e-42a3-b7b9-28fe22d7fd93" providerId="AD" clId="Web-{D307F43D-DA05-1381-323F-BC583D9584E2}" dt="2019-05-30T09:13:46.253" v="821" actId="1076"/>
        <pc:sldMkLst>
          <pc:docMk/>
          <pc:sldMk cId="2417766808" sldId="263"/>
        </pc:sldMkLst>
        <pc:spChg chg="mod">
          <ac:chgData name="Henrik Baldishol" userId="S::henribal@ntnu.no::aedb6b04-b97e-42a3-b7b9-28fe22d7fd93" providerId="AD" clId="Web-{D307F43D-DA05-1381-323F-BC583D9584E2}" dt="2019-05-30T09:13:39.890" v="817" actId="20577"/>
          <ac:spMkLst>
            <pc:docMk/>
            <pc:sldMk cId="2417766808" sldId="263"/>
            <ac:spMk id="3" creationId="{D704A584-4C66-45C8-AD6F-1EA63AA7963E}"/>
          </ac:spMkLst>
        </pc:spChg>
        <pc:picChg chg="add mod">
          <ac:chgData name="Henrik Baldishol" userId="S::henribal@ntnu.no::aedb6b04-b97e-42a3-b7b9-28fe22d7fd93" providerId="AD" clId="Web-{D307F43D-DA05-1381-323F-BC583D9584E2}" dt="2019-05-30T09:13:46.253" v="821" actId="1076"/>
          <ac:picMkLst>
            <pc:docMk/>
            <pc:sldMk cId="2417766808" sldId="263"/>
            <ac:picMk id="4" creationId="{0A24C82C-918B-442F-8553-A0FF823EE624}"/>
          </ac:picMkLst>
        </pc:picChg>
      </pc:sldChg>
      <pc:sldChg chg="modNotes">
        <pc:chgData name="Henrik Baldishol" userId="S::henribal@ntnu.no::aedb6b04-b97e-42a3-b7b9-28fe22d7fd93" providerId="AD" clId="Web-{D307F43D-DA05-1381-323F-BC583D9584E2}" dt="2019-05-30T08:14:20.895" v="52"/>
        <pc:sldMkLst>
          <pc:docMk/>
          <pc:sldMk cId="3398616125" sldId="280"/>
        </pc:sldMkLst>
      </pc:sldChg>
      <pc:sldChg chg="modNotes">
        <pc:chgData name="Henrik Baldishol" userId="S::henribal@ntnu.no::aedb6b04-b97e-42a3-b7b9-28fe22d7fd93" providerId="AD" clId="Web-{D307F43D-DA05-1381-323F-BC583D9584E2}" dt="2019-05-30T08:15:02.770" v="58"/>
        <pc:sldMkLst>
          <pc:docMk/>
          <pc:sldMk cId="355977352" sldId="281"/>
        </pc:sldMkLst>
      </pc:sldChg>
      <pc:sldChg chg="modSp modNotes">
        <pc:chgData name="Henrik Baldishol" userId="S::henribal@ntnu.no::aedb6b04-b97e-42a3-b7b9-28fe22d7fd93" providerId="AD" clId="Web-{D307F43D-DA05-1381-323F-BC583D9584E2}" dt="2019-05-30T09:19:05.746" v="960" actId="14100"/>
        <pc:sldMkLst>
          <pc:docMk/>
          <pc:sldMk cId="3107945749" sldId="282"/>
        </pc:sldMkLst>
        <pc:spChg chg="mod">
          <ac:chgData name="Henrik Baldishol" userId="S::henribal@ntnu.no::aedb6b04-b97e-42a3-b7b9-28fe22d7fd93" providerId="AD" clId="Web-{D307F43D-DA05-1381-323F-BC583D9584E2}" dt="2019-05-30T09:19:01.917" v="959" actId="14100"/>
          <ac:spMkLst>
            <pc:docMk/>
            <pc:sldMk cId="3107945749" sldId="282"/>
            <ac:spMk id="2" creationId="{B2F695B9-F511-4404-82B0-BAC2AED2470E}"/>
          </ac:spMkLst>
        </pc:spChg>
        <pc:picChg chg="mod">
          <ac:chgData name="Henrik Baldishol" userId="S::henribal@ntnu.no::aedb6b04-b97e-42a3-b7b9-28fe22d7fd93" providerId="AD" clId="Web-{D307F43D-DA05-1381-323F-BC583D9584E2}" dt="2019-05-30T09:19:05.746" v="960" actId="14100"/>
          <ac:picMkLst>
            <pc:docMk/>
            <pc:sldMk cId="3107945749" sldId="282"/>
            <ac:picMk id="4" creationId="{55BE8976-F109-4433-9FFB-A59E1532505B}"/>
          </ac:picMkLst>
        </pc:picChg>
      </pc:sldChg>
      <pc:sldChg chg="new del">
        <pc:chgData name="Henrik Baldishol" userId="S::henribal@ntnu.no::aedb6b04-b97e-42a3-b7b9-28fe22d7fd93" providerId="AD" clId="Web-{D307F43D-DA05-1381-323F-BC583D9584E2}" dt="2019-05-30T08:09:29.783" v="1"/>
        <pc:sldMkLst>
          <pc:docMk/>
          <pc:sldMk cId="2276382057" sldId="289"/>
        </pc:sldMkLst>
      </pc:sldChg>
      <pc:sldChg chg="modSp new del">
        <pc:chgData name="Henrik Baldishol" userId="S::henribal@ntnu.no::aedb6b04-b97e-42a3-b7b9-28fe22d7fd93" providerId="AD" clId="Web-{D307F43D-DA05-1381-323F-BC583D9584E2}" dt="2019-05-30T09:14:00.282" v="822"/>
        <pc:sldMkLst>
          <pc:docMk/>
          <pc:sldMk cId="4209659469" sldId="289"/>
        </pc:sldMkLst>
        <pc:spChg chg="mod">
          <ac:chgData name="Henrik Baldishol" userId="S::henribal@ntnu.no::aedb6b04-b97e-42a3-b7b9-28fe22d7fd93" providerId="AD" clId="Web-{D307F43D-DA05-1381-323F-BC583D9584E2}" dt="2019-05-30T08:10:07.002" v="29" actId="20577"/>
          <ac:spMkLst>
            <pc:docMk/>
            <pc:sldMk cId="4209659469" sldId="289"/>
            <ac:spMk id="2" creationId="{C4D02A61-97A3-417B-BD42-B211DA557AFA}"/>
          </ac:spMkLst>
        </pc:spChg>
        <pc:spChg chg="mod">
          <ac:chgData name="Henrik Baldishol" userId="S::henribal@ntnu.no::aedb6b04-b97e-42a3-b7b9-28fe22d7fd93" providerId="AD" clId="Web-{D307F43D-DA05-1381-323F-BC583D9584E2}" dt="2019-05-30T09:09:39.488" v="761" actId="20577"/>
          <ac:spMkLst>
            <pc:docMk/>
            <pc:sldMk cId="4209659469" sldId="289"/>
            <ac:spMk id="3" creationId="{7B223D70-9B45-4716-BF70-B5C7A9A825B5}"/>
          </ac:spMkLst>
        </pc:spChg>
      </pc:sldChg>
      <pc:sldChg chg="modSp new">
        <pc:chgData name="Henrik Baldishol" userId="S::henribal@ntnu.no::aedb6b04-b97e-42a3-b7b9-28fe22d7fd93" providerId="AD" clId="Web-{D307F43D-DA05-1381-323F-BC583D9584E2}" dt="2019-05-30T09:19:38.277" v="967" actId="20577"/>
        <pc:sldMkLst>
          <pc:docMk/>
          <pc:sldMk cId="3311053280" sldId="290"/>
        </pc:sldMkLst>
        <pc:spChg chg="mod">
          <ac:chgData name="Henrik Baldishol" userId="S::henribal@ntnu.no::aedb6b04-b97e-42a3-b7b9-28fe22d7fd93" providerId="AD" clId="Web-{D307F43D-DA05-1381-323F-BC583D9584E2}" dt="2019-05-30T09:19:38.277" v="967" actId="20577"/>
          <ac:spMkLst>
            <pc:docMk/>
            <pc:sldMk cId="3311053280" sldId="290"/>
            <ac:spMk id="2" creationId="{90067DDD-5630-42B8-9F7D-DAF3E0500956}"/>
          </ac:spMkLst>
        </pc:spChg>
        <pc:spChg chg="mod">
          <ac:chgData name="Henrik Baldishol" userId="S::henribal@ntnu.no::aedb6b04-b97e-42a3-b7b9-28fe22d7fd93" providerId="AD" clId="Web-{D307F43D-DA05-1381-323F-BC583D9584E2}" dt="2019-05-30T09:14:29.448" v="825" actId="20577"/>
          <ac:spMkLst>
            <pc:docMk/>
            <pc:sldMk cId="3311053280" sldId="290"/>
            <ac:spMk id="3" creationId="{D0D54C64-6E59-418E-8256-25EC06587864}"/>
          </ac:spMkLst>
        </pc:spChg>
      </pc:sldChg>
    </pc:docChg>
  </pc:docChgLst>
  <pc:docChgLst>
    <pc:chgData name="Henrik Baldishol" userId="S::henribal@ntnu.no::aedb6b04-b97e-42a3-b7b9-28fe22d7fd93" providerId="AD" clId="Web-{A8C2657C-22C7-1286-BFDA-73D092B5A746}"/>
    <pc:docChg chg="modSld">
      <pc:chgData name="Henrik Baldishol" userId="S::henribal@ntnu.no::aedb6b04-b97e-42a3-b7b9-28fe22d7fd93" providerId="AD" clId="Web-{A8C2657C-22C7-1286-BFDA-73D092B5A746}" dt="2019-05-30T16:49:56.704" v="3" actId="20577"/>
      <pc:docMkLst>
        <pc:docMk/>
      </pc:docMkLst>
      <pc:sldChg chg="modSp">
        <pc:chgData name="Henrik Baldishol" userId="S::henribal@ntnu.no::aedb6b04-b97e-42a3-b7b9-28fe22d7fd93" providerId="AD" clId="Web-{A8C2657C-22C7-1286-BFDA-73D092B5A746}" dt="2019-05-30T16:49:56.704" v="2" actId="20577"/>
        <pc:sldMkLst>
          <pc:docMk/>
          <pc:sldMk cId="3311053280" sldId="290"/>
        </pc:sldMkLst>
        <pc:spChg chg="mod">
          <ac:chgData name="Henrik Baldishol" userId="S::henribal@ntnu.no::aedb6b04-b97e-42a3-b7b9-28fe22d7fd93" providerId="AD" clId="Web-{A8C2657C-22C7-1286-BFDA-73D092B5A746}" dt="2019-05-30T16:49:56.704" v="2" actId="20577"/>
          <ac:spMkLst>
            <pc:docMk/>
            <pc:sldMk cId="3311053280" sldId="290"/>
            <ac:spMk id="2" creationId="{90067DDD-5630-42B8-9F7D-DAF3E0500956}"/>
          </ac:spMkLst>
        </pc:spChg>
      </pc:sldChg>
    </pc:docChg>
  </pc:docChgLst>
  <pc:docChgLst>
    <pc:chgData name="Henrik Baldishol" userId="S::henribal@ntnu.no::aedb6b04-b97e-42a3-b7b9-28fe22d7fd93" providerId="AD" clId="Web-{DF1DFF5E-130F-16BB-7DFF-9262F67C83BF}"/>
    <pc:docChg chg="modSld">
      <pc:chgData name="Henrik Baldishol" userId="S::henribal@ntnu.no::aedb6b04-b97e-42a3-b7b9-28fe22d7fd93" providerId="AD" clId="Web-{DF1DFF5E-130F-16BB-7DFF-9262F67C83BF}" dt="2019-05-31T07:23:09.212" v="2" actId="20577"/>
      <pc:docMkLst>
        <pc:docMk/>
      </pc:docMkLst>
      <pc:sldChg chg="modSp">
        <pc:chgData name="Henrik Baldishol" userId="S::henribal@ntnu.no::aedb6b04-b97e-42a3-b7b9-28fe22d7fd93" providerId="AD" clId="Web-{DF1DFF5E-130F-16BB-7DFF-9262F67C83BF}" dt="2019-05-31T07:23:07.180" v="0" actId="20577"/>
        <pc:sldMkLst>
          <pc:docMk/>
          <pc:sldMk cId="3107945749" sldId="282"/>
        </pc:sldMkLst>
        <pc:spChg chg="mod">
          <ac:chgData name="Henrik Baldishol" userId="S::henribal@ntnu.no::aedb6b04-b97e-42a3-b7b9-28fe22d7fd93" providerId="AD" clId="Web-{DF1DFF5E-130F-16BB-7DFF-9262F67C83BF}" dt="2019-05-31T07:23:07.180" v="0" actId="20577"/>
          <ac:spMkLst>
            <pc:docMk/>
            <pc:sldMk cId="3107945749" sldId="282"/>
            <ac:spMk id="2" creationId="{B2F695B9-F511-4404-82B0-BAC2AED2470E}"/>
          </ac:spMkLst>
        </pc:spChg>
      </pc:sldChg>
    </pc:docChg>
  </pc:docChgLst>
  <pc:docChgLst>
    <pc:chgData name="Jakob Karlsen" userId="S::jakobkar@ntnu.no::b3064357-a0c8-41bb-bfc3-78974923ebd1" providerId="AD" clId="Web-{245CE856-564E-8C31-A611-5ECE9293B8BF}"/>
    <pc:docChg chg="addSld">
      <pc:chgData name="Jakob Karlsen" userId="S::jakobkar@ntnu.no::b3064357-a0c8-41bb-bfc3-78974923ebd1" providerId="AD" clId="Web-{245CE856-564E-8C31-A611-5ECE9293B8BF}" dt="2019-05-30T16:44:14.227" v="0"/>
      <pc:docMkLst>
        <pc:docMk/>
      </pc:docMkLst>
      <pc:sldChg chg="new">
        <pc:chgData name="Jakob Karlsen" userId="S::jakobkar@ntnu.no::b3064357-a0c8-41bb-bfc3-78974923ebd1" providerId="AD" clId="Web-{245CE856-564E-8C31-A611-5ECE9293B8BF}" dt="2019-05-30T16:44:14.227" v="0"/>
        <pc:sldMkLst>
          <pc:docMk/>
          <pc:sldMk cId="3790498617" sldId="291"/>
        </pc:sldMkLst>
      </pc:sldChg>
    </pc:docChg>
  </pc:docChgLst>
  <pc:docChgLst>
    <pc:chgData name="Endre Torvanger Ellingsen" userId="S::endrete@ntnu.no::17562f05-b9cd-4e6f-b17a-eb037d9e6abb" providerId="AD" clId="Web-{2BFA7E85-343B-4BE9-8ECF-1EB4F786F4CE}"/>
    <pc:docChg chg="addSld">
      <pc:chgData name="Endre Torvanger Ellingsen" userId="S::endrete@ntnu.no::17562f05-b9cd-4e6f-b17a-eb037d9e6abb" providerId="AD" clId="Web-{2BFA7E85-343B-4BE9-8ECF-1EB4F786F4CE}" dt="2019-05-28T12:02:24.400" v="0"/>
      <pc:docMkLst>
        <pc:docMk/>
      </pc:docMkLst>
      <pc:sldChg chg="new">
        <pc:chgData name="Endre Torvanger Ellingsen" userId="S::endrete@ntnu.no::17562f05-b9cd-4e6f-b17a-eb037d9e6abb" providerId="AD" clId="Web-{2BFA7E85-343B-4BE9-8ECF-1EB4F786F4CE}" dt="2019-05-28T12:02:24.400" v="0"/>
        <pc:sldMkLst>
          <pc:docMk/>
          <pc:sldMk cId="4232103588" sldId="274"/>
        </pc:sldMkLst>
      </pc:sldChg>
    </pc:docChg>
  </pc:docChgLst>
  <pc:docChgLst>
    <pc:chgData name="Endre Torvanger Ellingsen" userId="S::endrete@ntnu.no::17562f05-b9cd-4e6f-b17a-eb037d9e6abb" providerId="AD" clId="Web-{F9D703F4-4CC9-3357-FF57-23E739C41857}"/>
    <pc:docChg chg="modSld">
      <pc:chgData name="Endre Torvanger Ellingsen" userId="S::endrete@ntnu.no::17562f05-b9cd-4e6f-b17a-eb037d9e6abb" providerId="AD" clId="Web-{F9D703F4-4CC9-3357-FF57-23E739C41857}" dt="2019-05-30T16:41:35.600" v="77" actId="20577"/>
      <pc:docMkLst>
        <pc:docMk/>
      </pc:docMkLst>
      <pc:sldChg chg="modSp">
        <pc:chgData name="Endre Torvanger Ellingsen" userId="S::endrete@ntnu.no::17562f05-b9cd-4e6f-b17a-eb037d9e6abb" providerId="AD" clId="Web-{F9D703F4-4CC9-3357-FF57-23E739C41857}" dt="2019-05-30T16:40:06.834" v="70" actId="20577"/>
        <pc:sldMkLst>
          <pc:docMk/>
          <pc:sldMk cId="1893218664" sldId="288"/>
        </pc:sldMkLst>
        <pc:spChg chg="mod">
          <ac:chgData name="Endre Torvanger Ellingsen" userId="S::endrete@ntnu.no::17562f05-b9cd-4e6f-b17a-eb037d9e6abb" providerId="AD" clId="Web-{F9D703F4-4CC9-3357-FF57-23E739C41857}" dt="2019-05-30T16:40:06.834" v="70" actId="20577"/>
          <ac:spMkLst>
            <pc:docMk/>
            <pc:sldMk cId="1893218664" sldId="288"/>
            <ac:spMk id="7" creationId="{52156B4F-FCCF-4B1D-A8AE-CB5D71C0704F}"/>
          </ac:spMkLst>
        </pc:spChg>
      </pc:sldChg>
      <pc:sldChg chg="modSp">
        <pc:chgData name="Endre Torvanger Ellingsen" userId="S::endrete@ntnu.no::17562f05-b9cd-4e6f-b17a-eb037d9e6abb" providerId="AD" clId="Web-{F9D703F4-4CC9-3357-FF57-23E739C41857}" dt="2019-05-30T16:41:35.600" v="76" actId="20577"/>
        <pc:sldMkLst>
          <pc:docMk/>
          <pc:sldMk cId="1407725526" sldId="293"/>
        </pc:sldMkLst>
        <pc:spChg chg="mod">
          <ac:chgData name="Endre Torvanger Ellingsen" userId="S::endrete@ntnu.no::17562f05-b9cd-4e6f-b17a-eb037d9e6abb" providerId="AD" clId="Web-{F9D703F4-4CC9-3357-FF57-23E739C41857}" dt="2019-05-30T16:41:35.600" v="76" actId="20577"/>
          <ac:spMkLst>
            <pc:docMk/>
            <pc:sldMk cId="1407725526" sldId="293"/>
            <ac:spMk id="7" creationId="{52156B4F-FCCF-4B1D-A8AE-CB5D71C0704F}"/>
          </ac:spMkLst>
        </pc:spChg>
        <pc:picChg chg="mod">
          <ac:chgData name="Endre Torvanger Ellingsen" userId="S::endrete@ntnu.no::17562f05-b9cd-4e6f-b17a-eb037d9e6abb" providerId="AD" clId="Web-{F9D703F4-4CC9-3357-FF57-23E739C41857}" dt="2019-05-30T16:32:05.706" v="51" actId="1076"/>
          <ac:picMkLst>
            <pc:docMk/>
            <pc:sldMk cId="1407725526" sldId="293"/>
            <ac:picMk id="8" creationId="{DB3EE929-EFE7-4773-9443-198321357B07}"/>
          </ac:picMkLst>
        </pc:picChg>
      </pc:sldChg>
    </pc:docChg>
  </pc:docChgLst>
  <pc:docChgLst>
    <pc:chgData name="Endre Torvanger Ellingsen" userId="S::endrete@ntnu.no::17562f05-b9cd-4e6f-b17a-eb037d9e6abb" providerId="AD" clId="Web-{A74436ED-21F4-49FF-9B76-772BCB0E8AD4}"/>
    <pc:docChg chg="addSld modSld">
      <pc:chgData name="Endre Torvanger Ellingsen" userId="S::endrete@ntnu.no::17562f05-b9cd-4e6f-b17a-eb037d9e6abb" providerId="AD" clId="Web-{A74436ED-21F4-49FF-9B76-772BCB0E8AD4}" dt="2019-05-29T07:08:49.699" v="703" actId="20577"/>
      <pc:docMkLst>
        <pc:docMk/>
      </pc:docMkLst>
      <pc:sldChg chg="modSp">
        <pc:chgData name="Endre Torvanger Ellingsen" userId="S::endrete@ntnu.no::17562f05-b9cd-4e6f-b17a-eb037d9e6abb" providerId="AD" clId="Web-{A74436ED-21F4-49FF-9B76-772BCB0E8AD4}" dt="2019-05-29T07:02:23.541" v="269" actId="20577"/>
        <pc:sldMkLst>
          <pc:docMk/>
          <pc:sldMk cId="4232103588" sldId="274"/>
        </pc:sldMkLst>
        <pc:spChg chg="mod">
          <ac:chgData name="Endre Torvanger Ellingsen" userId="S::endrete@ntnu.no::17562f05-b9cd-4e6f-b17a-eb037d9e6abb" providerId="AD" clId="Web-{A74436ED-21F4-49FF-9B76-772BCB0E8AD4}" dt="2019-05-29T06:40:42.605" v="2" actId="20577"/>
          <ac:spMkLst>
            <pc:docMk/>
            <pc:sldMk cId="4232103588" sldId="274"/>
            <ac:spMk id="2" creationId="{3A2CD65E-F18F-4F86-9634-DC2BE96E1B73}"/>
          </ac:spMkLst>
        </pc:spChg>
        <pc:spChg chg="mod">
          <ac:chgData name="Endre Torvanger Ellingsen" userId="S::endrete@ntnu.no::17562f05-b9cd-4e6f-b17a-eb037d9e6abb" providerId="AD" clId="Web-{A74436ED-21F4-49FF-9B76-772BCB0E8AD4}" dt="2019-05-29T07:02:23.541" v="269" actId="20577"/>
          <ac:spMkLst>
            <pc:docMk/>
            <pc:sldMk cId="4232103588" sldId="274"/>
            <ac:spMk id="3" creationId="{AAE4D00E-A84A-4542-BE75-F2905F7D87FC}"/>
          </ac:spMkLst>
        </pc:spChg>
      </pc:sldChg>
      <pc:sldChg chg="modSp new">
        <pc:chgData name="Endre Torvanger Ellingsen" userId="S::endrete@ntnu.no::17562f05-b9cd-4e6f-b17a-eb037d9e6abb" providerId="AD" clId="Web-{A74436ED-21F4-49FF-9B76-772BCB0E8AD4}" dt="2019-05-29T07:08:49.699" v="702" actId="20577"/>
        <pc:sldMkLst>
          <pc:docMk/>
          <pc:sldMk cId="855772217" sldId="277"/>
        </pc:sldMkLst>
        <pc:spChg chg="mod">
          <ac:chgData name="Endre Torvanger Ellingsen" userId="S::endrete@ntnu.no::17562f05-b9cd-4e6f-b17a-eb037d9e6abb" providerId="AD" clId="Web-{A74436ED-21F4-49FF-9B76-772BCB0E8AD4}" dt="2019-05-29T07:02:37.585" v="284" actId="20577"/>
          <ac:spMkLst>
            <pc:docMk/>
            <pc:sldMk cId="855772217" sldId="277"/>
            <ac:spMk id="2" creationId="{A4803EB9-ED5C-4031-A553-5D108FD912FB}"/>
          </ac:spMkLst>
        </pc:spChg>
        <pc:spChg chg="mod">
          <ac:chgData name="Endre Torvanger Ellingsen" userId="S::endrete@ntnu.no::17562f05-b9cd-4e6f-b17a-eb037d9e6abb" providerId="AD" clId="Web-{A74436ED-21F4-49FF-9B76-772BCB0E8AD4}" dt="2019-05-29T07:08:49.699" v="702" actId="20577"/>
          <ac:spMkLst>
            <pc:docMk/>
            <pc:sldMk cId="855772217" sldId="277"/>
            <ac:spMk id="3" creationId="{03D62434-A80D-493C-A56C-703D732497E8}"/>
          </ac:spMkLst>
        </pc:spChg>
      </pc:sldChg>
    </pc:docChg>
  </pc:docChgLst>
  <pc:docChgLst>
    <pc:chgData name="Endre Torvanger Ellingsen" userId="S::endrete@ntnu.no::17562f05-b9cd-4e6f-b17a-eb037d9e6abb" providerId="AD" clId="Web-{62B539B2-4C27-A8A7-91D3-3AD473F0D19C}"/>
    <pc:docChg chg="modSld">
      <pc:chgData name="Endre Torvanger Ellingsen" userId="S::endrete@ntnu.no::17562f05-b9cd-4e6f-b17a-eb037d9e6abb" providerId="AD" clId="Web-{62B539B2-4C27-A8A7-91D3-3AD473F0D19C}" dt="2019-05-31T09:19:05.074" v="81" actId="1076"/>
      <pc:docMkLst>
        <pc:docMk/>
      </pc:docMkLst>
      <pc:sldChg chg="modSp">
        <pc:chgData name="Endre Torvanger Ellingsen" userId="S::endrete@ntnu.no::17562f05-b9cd-4e6f-b17a-eb037d9e6abb" providerId="AD" clId="Web-{62B539B2-4C27-A8A7-91D3-3AD473F0D19C}" dt="2019-05-31T05:43:04.538" v="43" actId="1076"/>
        <pc:sldMkLst>
          <pc:docMk/>
          <pc:sldMk cId="491396426" sldId="285"/>
        </pc:sldMkLst>
        <pc:spChg chg="mod">
          <ac:chgData name="Endre Torvanger Ellingsen" userId="S::endrete@ntnu.no::17562f05-b9cd-4e6f-b17a-eb037d9e6abb" providerId="AD" clId="Web-{62B539B2-4C27-A8A7-91D3-3AD473F0D19C}" dt="2019-05-31T05:43:02.742" v="41" actId="20577"/>
          <ac:spMkLst>
            <pc:docMk/>
            <pc:sldMk cId="491396426" sldId="285"/>
            <ac:spMk id="3" creationId="{330D852D-0BC2-4DAD-8664-775F86885988}"/>
          </ac:spMkLst>
        </pc:spChg>
        <pc:picChg chg="mod">
          <ac:chgData name="Endre Torvanger Ellingsen" userId="S::endrete@ntnu.no::17562f05-b9cd-4e6f-b17a-eb037d9e6abb" providerId="AD" clId="Web-{62B539B2-4C27-A8A7-91D3-3AD473F0D19C}" dt="2019-05-31T05:43:04.538" v="43" actId="1076"/>
          <ac:picMkLst>
            <pc:docMk/>
            <pc:sldMk cId="491396426" sldId="285"/>
            <ac:picMk id="4" creationId="{35C7E981-FF93-4CE7-B882-E8334B5EDEA0}"/>
          </ac:picMkLst>
        </pc:picChg>
      </pc:sldChg>
      <pc:sldChg chg="modSp">
        <pc:chgData name="Endre Torvanger Ellingsen" userId="S::endrete@ntnu.no::17562f05-b9cd-4e6f-b17a-eb037d9e6abb" providerId="AD" clId="Web-{62B539B2-4C27-A8A7-91D3-3AD473F0D19C}" dt="2019-05-31T05:16:57.487" v="16" actId="20577"/>
        <pc:sldMkLst>
          <pc:docMk/>
          <pc:sldMk cId="2133969664" sldId="286"/>
        </pc:sldMkLst>
        <pc:spChg chg="mod">
          <ac:chgData name="Endre Torvanger Ellingsen" userId="S::endrete@ntnu.no::17562f05-b9cd-4e6f-b17a-eb037d9e6abb" providerId="AD" clId="Web-{62B539B2-4C27-A8A7-91D3-3AD473F0D19C}" dt="2019-05-31T05:16:57.487" v="16" actId="20577"/>
          <ac:spMkLst>
            <pc:docMk/>
            <pc:sldMk cId="2133969664" sldId="286"/>
            <ac:spMk id="3" creationId="{6C50564A-A65F-42A8-BA85-0F0C3295D2E9}"/>
          </ac:spMkLst>
        </pc:spChg>
      </pc:sldChg>
      <pc:sldChg chg="addSp delSp modSp">
        <pc:chgData name="Endre Torvanger Ellingsen" userId="S::endrete@ntnu.no::17562f05-b9cd-4e6f-b17a-eb037d9e6abb" providerId="AD" clId="Web-{62B539B2-4C27-A8A7-91D3-3AD473F0D19C}" dt="2019-05-31T07:53:18.266" v="74"/>
        <pc:sldMkLst>
          <pc:docMk/>
          <pc:sldMk cId="3990712108" sldId="287"/>
        </pc:sldMkLst>
        <pc:spChg chg="add del mod">
          <ac:chgData name="Endre Torvanger Ellingsen" userId="S::endrete@ntnu.no::17562f05-b9cd-4e6f-b17a-eb037d9e6abb" providerId="AD" clId="Web-{62B539B2-4C27-A8A7-91D3-3AD473F0D19C}" dt="2019-05-31T07:52:15.797" v="61"/>
          <ac:spMkLst>
            <pc:docMk/>
            <pc:sldMk cId="3990712108" sldId="287"/>
            <ac:spMk id="5" creationId="{6509149B-2147-4362-9EC5-0C35B4E85C83}"/>
          </ac:spMkLst>
        </pc:spChg>
        <pc:spChg chg="add mod">
          <ac:chgData name="Endre Torvanger Ellingsen" userId="S::endrete@ntnu.no::17562f05-b9cd-4e6f-b17a-eb037d9e6abb" providerId="AD" clId="Web-{62B539B2-4C27-A8A7-91D3-3AD473F0D19C}" dt="2019-05-31T07:53:16.001" v="73" actId="14100"/>
          <ac:spMkLst>
            <pc:docMk/>
            <pc:sldMk cId="3990712108" sldId="287"/>
            <ac:spMk id="10" creationId="{7DBC50CE-B23A-4B04-B185-420F49269A75}"/>
          </ac:spMkLst>
        </pc:spChg>
        <pc:picChg chg="add del">
          <ac:chgData name="Endre Torvanger Ellingsen" userId="S::endrete@ntnu.no::17562f05-b9cd-4e6f-b17a-eb037d9e6abb" providerId="AD" clId="Web-{62B539B2-4C27-A8A7-91D3-3AD473F0D19C}" dt="2019-05-31T07:52:38.422" v="68"/>
          <ac:picMkLst>
            <pc:docMk/>
            <pc:sldMk cId="3990712108" sldId="287"/>
            <ac:picMk id="4" creationId="{26E2205C-195E-4552-A8D4-CCA0B75939C0}"/>
          </ac:picMkLst>
        </pc:picChg>
        <pc:picChg chg="del">
          <ac:chgData name="Endre Torvanger Ellingsen" userId="S::endrete@ntnu.no::17562f05-b9cd-4e6f-b17a-eb037d9e6abb" providerId="AD" clId="Web-{62B539B2-4C27-A8A7-91D3-3AD473F0D19C}" dt="2019-05-31T07:53:18.266" v="74"/>
          <ac:picMkLst>
            <pc:docMk/>
            <pc:sldMk cId="3990712108" sldId="287"/>
            <ac:picMk id="6" creationId="{417ACA6C-C02C-4C4A-9E67-FC64DA547DB1}"/>
          </ac:picMkLst>
        </pc:picChg>
        <pc:picChg chg="add mod">
          <ac:chgData name="Endre Torvanger Ellingsen" userId="S::endrete@ntnu.no::17562f05-b9cd-4e6f-b17a-eb037d9e6abb" providerId="AD" clId="Web-{62B539B2-4C27-A8A7-91D3-3AD473F0D19C}" dt="2019-05-31T07:52:52.297" v="71" actId="1076"/>
          <ac:picMkLst>
            <pc:docMk/>
            <pc:sldMk cId="3990712108" sldId="287"/>
            <ac:picMk id="7" creationId="{461991E5-5764-495B-ABD7-B2D1FE3E401A}"/>
          </ac:picMkLst>
        </pc:picChg>
      </pc:sldChg>
      <pc:sldChg chg="addSp delSp modSp">
        <pc:chgData name="Endre Torvanger Ellingsen" userId="S::endrete@ntnu.no::17562f05-b9cd-4e6f-b17a-eb037d9e6abb" providerId="AD" clId="Web-{62B539B2-4C27-A8A7-91D3-3AD473F0D19C}" dt="2019-05-31T09:19:05.074" v="81" actId="1076"/>
        <pc:sldMkLst>
          <pc:docMk/>
          <pc:sldMk cId="1893218664" sldId="288"/>
        </pc:sldMkLst>
        <pc:spChg chg="mod">
          <ac:chgData name="Endre Torvanger Ellingsen" userId="S::endrete@ntnu.no::17562f05-b9cd-4e6f-b17a-eb037d9e6abb" providerId="AD" clId="Web-{62B539B2-4C27-A8A7-91D3-3AD473F0D19C}" dt="2019-05-31T07:23:57.419" v="58" actId="20577"/>
          <ac:spMkLst>
            <pc:docMk/>
            <pc:sldMk cId="1893218664" sldId="288"/>
            <ac:spMk id="7" creationId="{52156B4F-FCCF-4B1D-A8AE-CB5D71C0704F}"/>
          </ac:spMkLst>
        </pc:spChg>
        <pc:picChg chg="add mod">
          <ac:chgData name="Endre Torvanger Ellingsen" userId="S::endrete@ntnu.no::17562f05-b9cd-4e6f-b17a-eb037d9e6abb" providerId="AD" clId="Web-{62B539B2-4C27-A8A7-91D3-3AD473F0D19C}" dt="2019-05-31T09:19:05.074" v="81" actId="1076"/>
          <ac:picMkLst>
            <pc:docMk/>
            <pc:sldMk cId="1893218664" sldId="288"/>
            <ac:picMk id="3" creationId="{B84749F9-A8FD-45E5-A5EB-2F0712CBE3EB}"/>
          </ac:picMkLst>
        </pc:picChg>
        <pc:picChg chg="del">
          <ac:chgData name="Endre Torvanger Ellingsen" userId="S::endrete@ntnu.no::17562f05-b9cd-4e6f-b17a-eb037d9e6abb" providerId="AD" clId="Web-{62B539B2-4C27-A8A7-91D3-3AD473F0D19C}" dt="2019-05-31T09:18:47.746" v="75"/>
          <ac:picMkLst>
            <pc:docMk/>
            <pc:sldMk cId="1893218664" sldId="288"/>
            <ac:picMk id="5" creationId="{30C44F05-CCF7-4881-98BB-D3252340824A}"/>
          </ac:picMkLst>
        </pc:picChg>
      </pc:sldChg>
      <pc:sldChg chg="modSp">
        <pc:chgData name="Endre Torvanger Ellingsen" userId="S::endrete@ntnu.no::17562f05-b9cd-4e6f-b17a-eb037d9e6abb" providerId="AD" clId="Web-{62B539B2-4C27-A8A7-91D3-3AD473F0D19C}" dt="2019-05-31T05:41:34.304" v="30" actId="20577"/>
        <pc:sldMkLst>
          <pc:docMk/>
          <pc:sldMk cId="1407725526" sldId="293"/>
        </pc:sldMkLst>
        <pc:spChg chg="mod">
          <ac:chgData name="Endre Torvanger Ellingsen" userId="S::endrete@ntnu.no::17562f05-b9cd-4e6f-b17a-eb037d9e6abb" providerId="AD" clId="Web-{62B539B2-4C27-A8A7-91D3-3AD473F0D19C}" dt="2019-05-31T05:41:34.304" v="30" actId="20577"/>
          <ac:spMkLst>
            <pc:docMk/>
            <pc:sldMk cId="1407725526" sldId="293"/>
            <ac:spMk id="7" creationId="{52156B4F-FCCF-4B1D-A8AE-CB5D71C0704F}"/>
          </ac:spMkLst>
        </pc:spChg>
      </pc:sldChg>
    </pc:docChg>
  </pc:docChgLst>
  <pc:docChgLst>
    <pc:chgData name="Jakob Karlsen" userId="S::jakobkar@ntnu.no::b3064357-a0c8-41bb-bfc3-78974923ebd1" providerId="AD" clId="Web-{66AEF019-E478-96C7-3E8A-7809C17ADB62}"/>
    <pc:docChg chg="addSld delSld modSld sldOrd">
      <pc:chgData name="Jakob Karlsen" userId="S::jakobkar@ntnu.no::b3064357-a0c8-41bb-bfc3-78974923ebd1" providerId="AD" clId="Web-{66AEF019-E478-96C7-3E8A-7809C17ADB62}" dt="2019-05-31T07:30:04.186" v="3"/>
      <pc:docMkLst>
        <pc:docMk/>
      </pc:docMkLst>
      <pc:sldChg chg="del">
        <pc:chgData name="Jakob Karlsen" userId="S::jakobkar@ntnu.no::b3064357-a0c8-41bb-bfc3-78974923ebd1" providerId="AD" clId="Web-{66AEF019-E478-96C7-3E8A-7809C17ADB62}" dt="2019-05-31T07:23:22.557" v="2"/>
        <pc:sldMkLst>
          <pc:docMk/>
          <pc:sldMk cId="3548293958" sldId="279"/>
        </pc:sldMkLst>
      </pc:sldChg>
      <pc:sldChg chg="addSp delSp modSp new ord">
        <pc:chgData name="Jakob Karlsen" userId="S::jakobkar@ntnu.no::b3064357-a0c8-41bb-bfc3-78974923ebd1" providerId="AD" clId="Web-{66AEF019-E478-96C7-3E8A-7809C17ADB62}" dt="2019-05-31T07:30:04.186" v="3"/>
        <pc:sldMkLst>
          <pc:docMk/>
          <pc:sldMk cId="3655985285" sldId="304"/>
        </pc:sldMkLst>
        <pc:spChg chg="del">
          <ac:chgData name="Jakob Karlsen" userId="S::jakobkar@ntnu.no::b3064357-a0c8-41bb-bfc3-78974923ebd1" providerId="AD" clId="Web-{66AEF019-E478-96C7-3E8A-7809C17ADB62}" dt="2019-05-31T07:19:08.680" v="1"/>
          <ac:spMkLst>
            <pc:docMk/>
            <pc:sldMk cId="3655985285" sldId="304"/>
            <ac:spMk id="3" creationId="{5390D846-1E14-4131-B6A9-0F337CC384C9}"/>
          </ac:spMkLst>
        </pc:spChg>
        <pc:picChg chg="add mod ord">
          <ac:chgData name="Jakob Karlsen" userId="S::jakobkar@ntnu.no::b3064357-a0c8-41bb-bfc3-78974923ebd1" providerId="AD" clId="Web-{66AEF019-E478-96C7-3E8A-7809C17ADB62}" dt="2019-05-31T07:19:08.680" v="1"/>
          <ac:picMkLst>
            <pc:docMk/>
            <pc:sldMk cId="3655985285" sldId="304"/>
            <ac:picMk id="4" creationId="{17883AB8-2BB9-47EF-B629-F3B5DD208B0F}"/>
          </ac:picMkLst>
        </pc:picChg>
      </pc:sldChg>
    </pc:docChg>
  </pc:docChgLst>
  <pc:docChgLst>
    <pc:chgData name="Jakob Karlsen" userId="S::jakobkar@ntnu.no::b3064357-a0c8-41bb-bfc3-78974923ebd1" providerId="AD" clId="Web-{4AAC5DC1-0638-2D56-0616-255D0EBDC9E5}"/>
    <pc:docChg chg="addSld modSld sldOrd">
      <pc:chgData name="Jakob Karlsen" userId="S::jakobkar@ntnu.no::b3064357-a0c8-41bb-bfc3-78974923ebd1" providerId="AD" clId="Web-{4AAC5DC1-0638-2D56-0616-255D0EBDC9E5}" dt="2019-05-29T07:59:31.105" v="292" actId="20577"/>
      <pc:docMkLst>
        <pc:docMk/>
      </pc:docMkLst>
      <pc:sldChg chg="addSp delSp modSp">
        <pc:chgData name="Jakob Karlsen" userId="S::jakobkar@ntnu.no::b3064357-a0c8-41bb-bfc3-78974923ebd1" providerId="AD" clId="Web-{4AAC5DC1-0638-2D56-0616-255D0EBDC9E5}" dt="2019-05-29T07:59:25.245" v="290" actId="20577"/>
        <pc:sldMkLst>
          <pc:docMk/>
          <pc:sldMk cId="1853343423" sldId="276"/>
        </pc:sldMkLst>
        <pc:spChg chg="del">
          <ac:chgData name="Jakob Karlsen" userId="S::jakobkar@ntnu.no::b3064357-a0c8-41bb-bfc3-78974923ebd1" providerId="AD" clId="Web-{4AAC5DC1-0638-2D56-0616-255D0EBDC9E5}" dt="2019-05-29T07:51:59.810" v="264"/>
          <ac:spMkLst>
            <pc:docMk/>
            <pc:sldMk cId="1853343423" sldId="276"/>
            <ac:spMk id="3" creationId="{34F8767F-4E60-444D-A363-5804EBB205E9}"/>
          </ac:spMkLst>
        </pc:spChg>
        <pc:spChg chg="mod">
          <ac:chgData name="Jakob Karlsen" userId="S::jakobkar@ntnu.no::b3064357-a0c8-41bb-bfc3-78974923ebd1" providerId="AD" clId="Web-{4AAC5DC1-0638-2D56-0616-255D0EBDC9E5}" dt="2019-05-29T07:59:25.245" v="290" actId="20577"/>
          <ac:spMkLst>
            <pc:docMk/>
            <pc:sldMk cId="1853343423" sldId="276"/>
            <ac:spMk id="4" creationId="{C0CCBD91-670A-4F89-B5E8-92A2327E4F10}"/>
          </ac:spMkLst>
        </pc:spChg>
        <pc:spChg chg="add del mod">
          <ac:chgData name="Jakob Karlsen" userId="S::jakobkar@ntnu.no::b3064357-a0c8-41bb-bfc3-78974923ebd1" providerId="AD" clId="Web-{4AAC5DC1-0638-2D56-0616-255D0EBDC9E5}" dt="2019-05-29T07:56:03.168" v="266"/>
          <ac:spMkLst>
            <pc:docMk/>
            <pc:sldMk cId="1853343423" sldId="276"/>
            <ac:spMk id="8" creationId="{0DB7CE49-CD50-4DD8-B891-5CFDA408F12C}"/>
          </ac:spMkLst>
        </pc:spChg>
        <pc:picChg chg="add del mod ord">
          <ac:chgData name="Jakob Karlsen" userId="S::jakobkar@ntnu.no::b3064357-a0c8-41bb-bfc3-78974923ebd1" providerId="AD" clId="Web-{4AAC5DC1-0638-2D56-0616-255D0EBDC9E5}" dt="2019-05-29T07:55:49.528" v="265"/>
          <ac:picMkLst>
            <pc:docMk/>
            <pc:sldMk cId="1853343423" sldId="276"/>
            <ac:picMk id="5" creationId="{22A73C18-EFF2-4758-9CAA-DFD2B894D03F}"/>
          </ac:picMkLst>
        </pc:picChg>
        <pc:picChg chg="add mod ord">
          <ac:chgData name="Jakob Karlsen" userId="S::jakobkar@ntnu.no::b3064357-a0c8-41bb-bfc3-78974923ebd1" providerId="AD" clId="Web-{4AAC5DC1-0638-2D56-0616-255D0EBDC9E5}" dt="2019-05-29T07:56:03.168" v="266"/>
          <ac:picMkLst>
            <pc:docMk/>
            <pc:sldMk cId="1853343423" sldId="276"/>
            <ac:picMk id="9" creationId="{3DA769CD-60C1-49C0-A0D5-6FFED696D859}"/>
          </ac:picMkLst>
        </pc:picChg>
      </pc:sldChg>
      <pc:sldChg chg="addSp delSp modSp new ord">
        <pc:chgData name="Jakob Karlsen" userId="S::jakobkar@ntnu.no::b3064357-a0c8-41bb-bfc3-78974923ebd1" providerId="AD" clId="Web-{4AAC5DC1-0638-2D56-0616-255D0EBDC9E5}" dt="2019-05-29T07:45:04.391" v="5"/>
        <pc:sldMkLst>
          <pc:docMk/>
          <pc:sldMk cId="2879761204" sldId="278"/>
        </pc:sldMkLst>
        <pc:spChg chg="del">
          <ac:chgData name="Jakob Karlsen" userId="S::jakobkar@ntnu.no::b3064357-a0c8-41bb-bfc3-78974923ebd1" providerId="AD" clId="Web-{4AAC5DC1-0638-2D56-0616-255D0EBDC9E5}" dt="2019-05-29T07:31:28.457" v="1"/>
          <ac:spMkLst>
            <pc:docMk/>
            <pc:sldMk cId="2879761204" sldId="278"/>
            <ac:spMk id="3" creationId="{4095864F-ACF7-454D-B6B9-5991BB28FF79}"/>
          </ac:spMkLst>
        </pc:spChg>
        <pc:picChg chg="add mod ord">
          <ac:chgData name="Jakob Karlsen" userId="S::jakobkar@ntnu.no::b3064357-a0c8-41bb-bfc3-78974923ebd1" providerId="AD" clId="Web-{4AAC5DC1-0638-2D56-0616-255D0EBDC9E5}" dt="2019-05-29T07:31:28.457" v="1"/>
          <ac:picMkLst>
            <pc:docMk/>
            <pc:sldMk cId="2879761204" sldId="278"/>
            <ac:picMk id="4" creationId="{6DCE0FA2-228B-4B0A-8D5B-A29D3D0FC15D}"/>
          </ac:picMkLst>
        </pc:picChg>
      </pc:sldChg>
      <pc:sldChg chg="addSp delSp modSp new">
        <pc:chgData name="Jakob Karlsen" userId="S::jakobkar@ntnu.no::b3064357-a0c8-41bb-bfc3-78974923ebd1" providerId="AD" clId="Web-{4AAC5DC1-0638-2D56-0616-255D0EBDC9E5}" dt="2019-05-29T07:44:09.344" v="4" actId="1076"/>
        <pc:sldMkLst>
          <pc:docMk/>
          <pc:sldMk cId="3548293958" sldId="279"/>
        </pc:sldMkLst>
        <pc:spChg chg="del">
          <ac:chgData name="Jakob Karlsen" userId="S::jakobkar@ntnu.no::b3064357-a0c8-41bb-bfc3-78974923ebd1" providerId="AD" clId="Web-{4AAC5DC1-0638-2D56-0616-255D0EBDC9E5}" dt="2019-05-29T07:37:06.971" v="3"/>
          <ac:spMkLst>
            <pc:docMk/>
            <pc:sldMk cId="3548293958" sldId="279"/>
            <ac:spMk id="3" creationId="{B20F9646-13B7-4063-9DF1-F901EC153BCA}"/>
          </ac:spMkLst>
        </pc:spChg>
        <pc:picChg chg="add mod ord">
          <ac:chgData name="Jakob Karlsen" userId="S::jakobkar@ntnu.no::b3064357-a0c8-41bb-bfc3-78974923ebd1" providerId="AD" clId="Web-{4AAC5DC1-0638-2D56-0616-255D0EBDC9E5}" dt="2019-05-29T07:44:09.344" v="4" actId="1076"/>
          <ac:picMkLst>
            <pc:docMk/>
            <pc:sldMk cId="3548293958" sldId="279"/>
            <ac:picMk id="4" creationId="{28E146D0-4AA8-4B93-8C85-5A87C73B2B52}"/>
          </ac:picMkLst>
        </pc:picChg>
      </pc:sldChg>
    </pc:docChg>
  </pc:docChgLst>
  <pc:docChgLst>
    <pc:chgData name="Jakob Karlsen" userId="S::jakobkar@ntnu.no::b3064357-a0c8-41bb-bfc3-78974923ebd1" providerId="AD" clId="Web-{4BD8BA2B-307F-593D-0FDC-75C306B16AA2}"/>
    <pc:docChg chg="addSld delSld modSld">
      <pc:chgData name="Jakob Karlsen" userId="S::jakobkar@ntnu.no::b3064357-a0c8-41bb-bfc3-78974923ebd1" providerId="AD" clId="Web-{4BD8BA2B-307F-593D-0FDC-75C306B16AA2}" dt="2019-05-28T12:10:44.077" v="39" actId="20577"/>
      <pc:docMkLst>
        <pc:docMk/>
      </pc:docMkLst>
      <pc:sldChg chg="modSp new">
        <pc:chgData name="Jakob Karlsen" userId="S::jakobkar@ntnu.no::b3064357-a0c8-41bb-bfc3-78974923ebd1" providerId="AD" clId="Web-{4BD8BA2B-307F-593D-0FDC-75C306B16AA2}" dt="2019-05-28T12:10:43.092" v="37" actId="20577"/>
        <pc:sldMkLst>
          <pc:docMk/>
          <pc:sldMk cId="1853343423" sldId="276"/>
        </pc:sldMkLst>
        <pc:spChg chg="mod">
          <ac:chgData name="Jakob Karlsen" userId="S::jakobkar@ntnu.no::b3064357-a0c8-41bb-bfc3-78974923ebd1" providerId="AD" clId="Web-{4BD8BA2B-307F-593D-0FDC-75C306B16AA2}" dt="2019-05-28T12:10:43.092" v="37" actId="20577"/>
          <ac:spMkLst>
            <pc:docMk/>
            <pc:sldMk cId="1853343423" sldId="276"/>
            <ac:spMk id="2" creationId="{E7D763A3-9FC8-41FF-8F7D-B44C39223022}"/>
          </ac:spMkLst>
        </pc:spChg>
      </pc:sldChg>
    </pc:docChg>
  </pc:docChgLst>
  <pc:docChgLst>
    <pc:chgData name="Jonas Bagøien Hjulstad" userId="S::jonashj@ntnu.no::cbf97212-3351-468d-b85e-791d1e927b79" providerId="AD" clId="Web-{2E991360-D1AE-45E0-93E4-50DEBBD1636E}"/>
    <pc:docChg chg="delSld modSld">
      <pc:chgData name="Jonas Bagøien Hjulstad" userId="S::jonashj@ntnu.no::cbf97212-3351-468d-b85e-791d1e927b79" providerId="AD" clId="Web-{2E991360-D1AE-45E0-93E4-50DEBBD1636E}" dt="2019-05-31T09:54:26.843" v="244" actId="20577"/>
      <pc:docMkLst>
        <pc:docMk/>
      </pc:docMkLst>
      <pc:sldChg chg="modSp">
        <pc:chgData name="Jonas Bagøien Hjulstad" userId="S::jonashj@ntnu.no::cbf97212-3351-468d-b85e-791d1e927b79" providerId="AD" clId="Web-{2E991360-D1AE-45E0-93E4-50DEBBD1636E}" dt="2019-05-31T09:54:26.843" v="243" actId="20577"/>
        <pc:sldMkLst>
          <pc:docMk/>
          <pc:sldMk cId="2378697038" sldId="265"/>
        </pc:sldMkLst>
        <pc:spChg chg="mod">
          <ac:chgData name="Jonas Bagøien Hjulstad" userId="S::jonashj@ntnu.no::cbf97212-3351-468d-b85e-791d1e927b79" providerId="AD" clId="Web-{2E991360-D1AE-45E0-93E4-50DEBBD1636E}" dt="2019-05-31T09:54:26.843" v="243" actId="20577"/>
          <ac:spMkLst>
            <pc:docMk/>
            <pc:sldMk cId="2378697038" sldId="265"/>
            <ac:spMk id="3" creationId="{5146B336-9D66-40F6-948C-E16F3EE38111}"/>
          </ac:spMkLst>
        </pc:spChg>
      </pc:sldChg>
      <pc:sldChg chg="del">
        <pc:chgData name="Jonas Bagøien Hjulstad" userId="S::jonashj@ntnu.no::cbf97212-3351-468d-b85e-791d1e927b79" providerId="AD" clId="Web-{2E991360-D1AE-45E0-93E4-50DEBBD1636E}" dt="2019-05-31T09:27:39.147" v="214"/>
        <pc:sldMkLst>
          <pc:docMk/>
          <pc:sldMk cId="3853189801" sldId="266"/>
        </pc:sldMkLst>
      </pc:sldChg>
      <pc:sldChg chg="modSp">
        <pc:chgData name="Jonas Bagøien Hjulstad" userId="S::jonashj@ntnu.no::cbf97212-3351-468d-b85e-791d1e927b79" providerId="AD" clId="Web-{2E991360-D1AE-45E0-93E4-50DEBBD1636E}" dt="2019-05-31T08:51:44.792" v="212" actId="20577"/>
        <pc:sldMkLst>
          <pc:docMk/>
          <pc:sldMk cId="1893218664" sldId="288"/>
        </pc:sldMkLst>
        <pc:spChg chg="mod">
          <ac:chgData name="Jonas Bagøien Hjulstad" userId="S::jonashj@ntnu.no::cbf97212-3351-468d-b85e-791d1e927b79" providerId="AD" clId="Web-{2E991360-D1AE-45E0-93E4-50DEBBD1636E}" dt="2019-05-31T08:51:44.792" v="212" actId="20577"/>
          <ac:spMkLst>
            <pc:docMk/>
            <pc:sldMk cId="1893218664" sldId="288"/>
            <ac:spMk id="7" creationId="{52156B4F-FCCF-4B1D-A8AE-CB5D71C0704F}"/>
          </ac:spMkLst>
        </pc:spChg>
      </pc:sldChg>
      <pc:sldChg chg="modSp">
        <pc:chgData name="Jonas Bagøien Hjulstad" userId="S::jonashj@ntnu.no::cbf97212-3351-468d-b85e-791d1e927b79" providerId="AD" clId="Web-{2E991360-D1AE-45E0-93E4-50DEBBD1636E}" dt="2019-05-31T08:51:37.714" v="204" actId="20577"/>
        <pc:sldMkLst>
          <pc:docMk/>
          <pc:sldMk cId="1407725526" sldId="293"/>
        </pc:sldMkLst>
        <pc:spChg chg="mod">
          <ac:chgData name="Jonas Bagøien Hjulstad" userId="S::jonashj@ntnu.no::cbf97212-3351-468d-b85e-791d1e927b79" providerId="AD" clId="Web-{2E991360-D1AE-45E0-93E4-50DEBBD1636E}" dt="2019-05-31T08:51:37.714" v="204" actId="20577"/>
          <ac:spMkLst>
            <pc:docMk/>
            <pc:sldMk cId="1407725526" sldId="293"/>
            <ac:spMk id="7" creationId="{52156B4F-FCCF-4B1D-A8AE-CB5D71C0704F}"/>
          </ac:spMkLst>
        </pc:spChg>
      </pc:sldChg>
      <pc:sldChg chg="modSp">
        <pc:chgData name="Jonas Bagøien Hjulstad" userId="S::jonashj@ntnu.no::cbf97212-3351-468d-b85e-791d1e927b79" providerId="AD" clId="Web-{2E991360-D1AE-45E0-93E4-50DEBBD1636E}" dt="2019-05-31T08:40:37.555" v="176" actId="20577"/>
        <pc:sldMkLst>
          <pc:docMk/>
          <pc:sldMk cId="287511429" sldId="303"/>
        </pc:sldMkLst>
        <pc:spChg chg="mod">
          <ac:chgData name="Jonas Bagøien Hjulstad" userId="S::jonashj@ntnu.no::cbf97212-3351-468d-b85e-791d1e927b79" providerId="AD" clId="Web-{2E991360-D1AE-45E0-93E4-50DEBBD1636E}" dt="2019-05-31T08:40:37.555" v="176" actId="20577"/>
          <ac:spMkLst>
            <pc:docMk/>
            <pc:sldMk cId="287511429" sldId="303"/>
            <ac:spMk id="3" creationId="{225CD7FA-D1C8-495E-B347-E4F633D76974}"/>
          </ac:spMkLst>
        </pc:spChg>
      </pc:sldChg>
    </pc:docChg>
  </pc:docChgLst>
  <pc:docChgLst>
    <pc:chgData name="Henrik Baldishol" userId="S::henribal@ntnu.no::aedb6b04-b97e-42a3-b7b9-28fe22d7fd93" providerId="AD" clId="Web-{B5D0872B-DFB2-483A-B852-8072A414568B}"/>
    <pc:docChg chg="addSld delSld modSld">
      <pc:chgData name="Henrik Baldishol" userId="S::henribal@ntnu.no::aedb6b04-b97e-42a3-b7b9-28fe22d7fd93" providerId="AD" clId="Web-{B5D0872B-DFB2-483A-B852-8072A414568B}" dt="2019-05-29T09:46:27.356" v="20" actId="14100"/>
      <pc:docMkLst>
        <pc:docMk/>
      </pc:docMkLst>
      <pc:sldChg chg="addSp delSp modSp new mod setBg">
        <pc:chgData name="Henrik Baldishol" userId="S::henribal@ntnu.no::aedb6b04-b97e-42a3-b7b9-28fe22d7fd93" providerId="AD" clId="Web-{B5D0872B-DFB2-483A-B852-8072A414568B}" dt="2019-05-29T09:18:09.493" v="2"/>
        <pc:sldMkLst>
          <pc:docMk/>
          <pc:sldMk cId="3398616125" sldId="280"/>
        </pc:sldMkLst>
        <pc:spChg chg="del">
          <ac:chgData name="Henrik Baldishol" userId="S::henribal@ntnu.no::aedb6b04-b97e-42a3-b7b9-28fe22d7fd93" providerId="AD" clId="Web-{B5D0872B-DFB2-483A-B852-8072A414568B}" dt="2019-05-29T09:18:09.493" v="2"/>
          <ac:spMkLst>
            <pc:docMk/>
            <pc:sldMk cId="3398616125" sldId="280"/>
            <ac:spMk id="2" creationId="{D830E931-0F35-4486-8B13-9300399620DD}"/>
          </ac:spMkLst>
        </pc:spChg>
        <pc:spChg chg="del">
          <ac:chgData name="Henrik Baldishol" userId="S::henribal@ntnu.no::aedb6b04-b97e-42a3-b7b9-28fe22d7fd93" providerId="AD" clId="Web-{B5D0872B-DFB2-483A-B852-8072A414568B}" dt="2019-05-29T09:18:03.368" v="1"/>
          <ac:spMkLst>
            <pc:docMk/>
            <pc:sldMk cId="3398616125" sldId="280"/>
            <ac:spMk id="3" creationId="{E3DB4AEF-0D49-4BAD-AE6C-0C8EBA4EB1E4}"/>
          </ac:spMkLst>
        </pc:spChg>
        <pc:picChg chg="add mod ord">
          <ac:chgData name="Henrik Baldishol" userId="S::henribal@ntnu.no::aedb6b04-b97e-42a3-b7b9-28fe22d7fd93" providerId="AD" clId="Web-{B5D0872B-DFB2-483A-B852-8072A414568B}" dt="2019-05-29T09:18:09.493" v="2"/>
          <ac:picMkLst>
            <pc:docMk/>
            <pc:sldMk cId="3398616125" sldId="280"/>
            <ac:picMk id="4" creationId="{7166E5AF-F9B1-40BC-B382-C09167A5FE4B}"/>
          </ac:picMkLst>
        </pc:picChg>
      </pc:sldChg>
      <pc:sldChg chg="addSp delSp modSp new mod setBg">
        <pc:chgData name="Henrik Baldishol" userId="S::henribal@ntnu.no::aedb6b04-b97e-42a3-b7b9-28fe22d7fd93" providerId="AD" clId="Web-{B5D0872B-DFB2-483A-B852-8072A414568B}" dt="2019-05-29T09:19:44.290" v="7"/>
        <pc:sldMkLst>
          <pc:docMk/>
          <pc:sldMk cId="355977352" sldId="281"/>
        </pc:sldMkLst>
        <pc:spChg chg="del">
          <ac:chgData name="Henrik Baldishol" userId="S::henribal@ntnu.no::aedb6b04-b97e-42a3-b7b9-28fe22d7fd93" providerId="AD" clId="Web-{B5D0872B-DFB2-483A-B852-8072A414568B}" dt="2019-05-29T09:19:44.290" v="7"/>
          <ac:spMkLst>
            <pc:docMk/>
            <pc:sldMk cId="355977352" sldId="281"/>
            <ac:spMk id="2" creationId="{5A92D66C-1A3A-46E0-A63B-2DD2AF3BBD8B}"/>
          </ac:spMkLst>
        </pc:spChg>
        <pc:spChg chg="del">
          <ac:chgData name="Henrik Baldishol" userId="S::henribal@ntnu.no::aedb6b04-b97e-42a3-b7b9-28fe22d7fd93" providerId="AD" clId="Web-{B5D0872B-DFB2-483A-B852-8072A414568B}" dt="2019-05-29T09:18:39.555" v="4"/>
          <ac:spMkLst>
            <pc:docMk/>
            <pc:sldMk cId="355977352" sldId="281"/>
            <ac:spMk id="3" creationId="{979A4EA8-40A3-461B-91DE-7F2EFB9BB004}"/>
          </ac:spMkLst>
        </pc:spChg>
        <pc:spChg chg="add del mod">
          <ac:chgData name="Henrik Baldishol" userId="S::henribal@ntnu.no::aedb6b04-b97e-42a3-b7b9-28fe22d7fd93" providerId="AD" clId="Web-{B5D0872B-DFB2-483A-B852-8072A414568B}" dt="2019-05-29T09:19:39.508" v="6"/>
          <ac:spMkLst>
            <pc:docMk/>
            <pc:sldMk cId="355977352" sldId="281"/>
            <ac:spMk id="7" creationId="{2CF67ED1-68F5-4F60-AC3C-66BB5429DD57}"/>
          </ac:spMkLst>
        </pc:spChg>
        <pc:picChg chg="add del mod ord">
          <ac:chgData name="Henrik Baldishol" userId="S::henribal@ntnu.no::aedb6b04-b97e-42a3-b7b9-28fe22d7fd93" providerId="AD" clId="Web-{B5D0872B-DFB2-483A-B852-8072A414568B}" dt="2019-05-29T09:18:47.993" v="5"/>
          <ac:picMkLst>
            <pc:docMk/>
            <pc:sldMk cId="355977352" sldId="281"/>
            <ac:picMk id="4" creationId="{9E76DAB4-4607-4CC1-8240-A318A868F5F4}"/>
          </ac:picMkLst>
        </pc:picChg>
        <pc:picChg chg="add mod ord">
          <ac:chgData name="Henrik Baldishol" userId="S::henribal@ntnu.no::aedb6b04-b97e-42a3-b7b9-28fe22d7fd93" providerId="AD" clId="Web-{B5D0872B-DFB2-483A-B852-8072A414568B}" dt="2019-05-29T09:19:44.290" v="7"/>
          <ac:picMkLst>
            <pc:docMk/>
            <pc:sldMk cId="355977352" sldId="281"/>
            <ac:picMk id="8" creationId="{AF4B7C23-A2AF-4BEA-984F-8546FDD771AE}"/>
          </ac:picMkLst>
        </pc:picChg>
      </pc:sldChg>
      <pc:sldChg chg="addSp delSp modSp new del mod setBg">
        <pc:chgData name="Henrik Baldishol" userId="S::henribal@ntnu.no::aedb6b04-b97e-42a3-b7b9-28fe22d7fd93" providerId="AD" clId="Web-{B5D0872B-DFB2-483A-B852-8072A414568B}" dt="2019-05-29T09:45:54.856" v="13"/>
        <pc:sldMkLst>
          <pc:docMk/>
          <pc:sldMk cId="1638523037" sldId="282"/>
        </pc:sldMkLst>
        <pc:spChg chg="mod">
          <ac:chgData name="Henrik Baldishol" userId="S::henribal@ntnu.no::aedb6b04-b97e-42a3-b7b9-28fe22d7fd93" providerId="AD" clId="Web-{B5D0872B-DFB2-483A-B852-8072A414568B}" dt="2019-05-29T09:45:37.122" v="10"/>
          <ac:spMkLst>
            <pc:docMk/>
            <pc:sldMk cId="1638523037" sldId="282"/>
            <ac:spMk id="2" creationId="{947D0D55-5D53-449C-A596-2ABD29A6AE3B}"/>
          </ac:spMkLst>
        </pc:spChg>
        <pc:spChg chg="del">
          <ac:chgData name="Henrik Baldishol" userId="S::henribal@ntnu.no::aedb6b04-b97e-42a3-b7b9-28fe22d7fd93" providerId="AD" clId="Web-{B5D0872B-DFB2-483A-B852-8072A414568B}" dt="2019-05-29T09:45:17.153" v="9"/>
          <ac:spMkLst>
            <pc:docMk/>
            <pc:sldMk cId="1638523037" sldId="282"/>
            <ac:spMk id="3" creationId="{0BD50F36-4F9C-4E89-9F2E-F0DE32E05447}"/>
          </ac:spMkLst>
        </pc:spChg>
        <pc:spChg chg="add">
          <ac:chgData name="Henrik Baldishol" userId="S::henribal@ntnu.no::aedb6b04-b97e-42a3-b7b9-28fe22d7fd93" providerId="AD" clId="Web-{B5D0872B-DFB2-483A-B852-8072A414568B}" dt="2019-05-29T09:45:37.122" v="10"/>
          <ac:spMkLst>
            <pc:docMk/>
            <pc:sldMk cId="1638523037" sldId="282"/>
            <ac:spMk id="9" creationId="{FB53BEC3-525C-40F0-ADDB-FA352523D0EA}"/>
          </ac:spMkLst>
        </pc:spChg>
        <pc:picChg chg="add del mod ord">
          <ac:chgData name="Henrik Baldishol" userId="S::henribal@ntnu.no::aedb6b04-b97e-42a3-b7b9-28fe22d7fd93" providerId="AD" clId="Web-{B5D0872B-DFB2-483A-B852-8072A414568B}" dt="2019-05-29T09:45:37.122" v="10"/>
          <ac:picMkLst>
            <pc:docMk/>
            <pc:sldMk cId="1638523037" sldId="282"/>
            <ac:picMk id="4" creationId="{1ACFFAD8-927B-40B9-BC78-8AB73387AD49}"/>
          </ac:picMkLst>
        </pc:picChg>
        <pc:picChg chg="add mod">
          <ac:chgData name="Henrik Baldishol" userId="S::henribal@ntnu.no::aedb6b04-b97e-42a3-b7b9-28fe22d7fd93" providerId="AD" clId="Web-{B5D0872B-DFB2-483A-B852-8072A414568B}" dt="2019-05-29T09:45:44.872" v="12" actId="14100"/>
          <ac:picMkLst>
            <pc:docMk/>
            <pc:sldMk cId="1638523037" sldId="282"/>
            <ac:picMk id="7" creationId="{1ACFFAD8-927B-40B9-BC78-8AB73387AD49}"/>
          </ac:picMkLst>
        </pc:picChg>
      </pc:sldChg>
      <pc:sldChg chg="addSp delSp modSp new">
        <pc:chgData name="Henrik Baldishol" userId="S::henribal@ntnu.no::aedb6b04-b97e-42a3-b7b9-28fe22d7fd93" providerId="AD" clId="Web-{B5D0872B-DFB2-483A-B852-8072A414568B}" dt="2019-05-29T09:46:27.356" v="20" actId="14100"/>
        <pc:sldMkLst>
          <pc:docMk/>
          <pc:sldMk cId="3107945749" sldId="282"/>
        </pc:sldMkLst>
        <pc:spChg chg="del">
          <ac:chgData name="Henrik Baldishol" userId="S::henribal@ntnu.no::aedb6b04-b97e-42a3-b7b9-28fe22d7fd93" providerId="AD" clId="Web-{B5D0872B-DFB2-483A-B852-8072A414568B}" dt="2019-05-29T09:46:11.044" v="15"/>
          <ac:spMkLst>
            <pc:docMk/>
            <pc:sldMk cId="3107945749" sldId="282"/>
            <ac:spMk id="3" creationId="{E5F887B2-F770-4D00-B036-A16AE099CDDF}"/>
          </ac:spMkLst>
        </pc:spChg>
        <pc:picChg chg="add mod ord">
          <ac:chgData name="Henrik Baldishol" userId="S::henribal@ntnu.no::aedb6b04-b97e-42a3-b7b9-28fe22d7fd93" providerId="AD" clId="Web-{B5D0872B-DFB2-483A-B852-8072A414568B}" dt="2019-05-29T09:46:27.356" v="20" actId="14100"/>
          <ac:picMkLst>
            <pc:docMk/>
            <pc:sldMk cId="3107945749" sldId="282"/>
            <ac:picMk id="4" creationId="{55BE8976-F109-4433-9FFB-A59E1532505B}"/>
          </ac:picMkLst>
        </pc:picChg>
      </pc:sldChg>
    </pc:docChg>
  </pc:docChgLst>
  <pc:docChgLst>
    <pc:chgData name="Endre Torvanger Ellingsen" userId="S::endrete@ntnu.no::17562f05-b9cd-4e6f-b17a-eb037d9e6abb" providerId="AD" clId="Web-{D08CBA73-4BD2-236B-6450-1CBADE03038D}"/>
    <pc:docChg chg="addSld delSld modSld">
      <pc:chgData name="Endre Torvanger Ellingsen" userId="S::endrete@ntnu.no::17562f05-b9cd-4e6f-b17a-eb037d9e6abb" providerId="AD" clId="Web-{D08CBA73-4BD2-236B-6450-1CBADE03038D}" dt="2019-05-30T16:31:15.493" v="48"/>
      <pc:docMkLst>
        <pc:docMk/>
      </pc:docMkLst>
      <pc:sldChg chg="modSp">
        <pc:chgData name="Endre Torvanger Ellingsen" userId="S::endrete@ntnu.no::17562f05-b9cd-4e6f-b17a-eb037d9e6abb" providerId="AD" clId="Web-{D08CBA73-4BD2-236B-6450-1CBADE03038D}" dt="2019-05-30T13:53:32.970" v="16" actId="20577"/>
        <pc:sldMkLst>
          <pc:docMk/>
          <pc:sldMk cId="2133969664" sldId="286"/>
        </pc:sldMkLst>
        <pc:spChg chg="mod">
          <ac:chgData name="Endre Torvanger Ellingsen" userId="S::endrete@ntnu.no::17562f05-b9cd-4e6f-b17a-eb037d9e6abb" providerId="AD" clId="Web-{D08CBA73-4BD2-236B-6450-1CBADE03038D}" dt="2019-05-30T13:53:32.970" v="16" actId="20577"/>
          <ac:spMkLst>
            <pc:docMk/>
            <pc:sldMk cId="2133969664" sldId="286"/>
            <ac:spMk id="3" creationId="{6C50564A-A65F-42A8-BA85-0F0C3295D2E9}"/>
          </ac:spMkLst>
        </pc:spChg>
      </pc:sldChg>
      <pc:sldChg chg="addSp delSp modSp">
        <pc:chgData name="Endre Torvanger Ellingsen" userId="S::endrete@ntnu.no::17562f05-b9cd-4e6f-b17a-eb037d9e6abb" providerId="AD" clId="Web-{D08CBA73-4BD2-236B-6450-1CBADE03038D}" dt="2019-05-30T16:31:15.493" v="48"/>
        <pc:sldMkLst>
          <pc:docMk/>
          <pc:sldMk cId="1893218664" sldId="288"/>
        </pc:sldMkLst>
        <pc:spChg chg="mod">
          <ac:chgData name="Endre Torvanger Ellingsen" userId="S::endrete@ntnu.no::17562f05-b9cd-4e6f-b17a-eb037d9e6abb" providerId="AD" clId="Web-{D08CBA73-4BD2-236B-6450-1CBADE03038D}" dt="2019-05-30T16:31:04.914" v="43" actId="20577"/>
          <ac:spMkLst>
            <pc:docMk/>
            <pc:sldMk cId="1893218664" sldId="288"/>
            <ac:spMk id="7" creationId="{52156B4F-FCCF-4B1D-A8AE-CB5D71C0704F}"/>
          </ac:spMkLst>
        </pc:spChg>
        <pc:picChg chg="add del mod">
          <ac:chgData name="Endre Torvanger Ellingsen" userId="S::endrete@ntnu.no::17562f05-b9cd-4e6f-b17a-eb037d9e6abb" providerId="AD" clId="Web-{D08CBA73-4BD2-236B-6450-1CBADE03038D}" dt="2019-05-30T16:28:22.851" v="26"/>
          <ac:picMkLst>
            <pc:docMk/>
            <pc:sldMk cId="1893218664" sldId="288"/>
            <ac:picMk id="3" creationId="{6BF87B84-DAB7-4073-9F43-06152FF21E3B}"/>
          </ac:picMkLst>
        </pc:picChg>
        <pc:picChg chg="add mod">
          <ac:chgData name="Endre Torvanger Ellingsen" userId="S::endrete@ntnu.no::17562f05-b9cd-4e6f-b17a-eb037d9e6abb" providerId="AD" clId="Web-{D08CBA73-4BD2-236B-6450-1CBADE03038D}" dt="2019-05-30T16:29:13.882" v="34" actId="1076"/>
          <ac:picMkLst>
            <pc:docMk/>
            <pc:sldMk cId="1893218664" sldId="288"/>
            <ac:picMk id="5" creationId="{30C44F05-CCF7-4881-98BB-D3252340824A}"/>
          </ac:picMkLst>
        </pc:picChg>
        <pc:picChg chg="del">
          <ac:chgData name="Endre Torvanger Ellingsen" userId="S::endrete@ntnu.no::17562f05-b9cd-4e6f-b17a-eb037d9e6abb" providerId="AD" clId="Web-{D08CBA73-4BD2-236B-6450-1CBADE03038D}" dt="2019-05-30T16:28:47.992" v="29"/>
          <ac:picMkLst>
            <pc:docMk/>
            <pc:sldMk cId="1893218664" sldId="288"/>
            <ac:picMk id="8" creationId="{DB3EE929-EFE7-4773-9443-198321357B07}"/>
          </ac:picMkLst>
        </pc:picChg>
        <pc:picChg chg="add del mod">
          <ac:chgData name="Endre Torvanger Ellingsen" userId="S::endrete@ntnu.no::17562f05-b9cd-4e6f-b17a-eb037d9e6abb" providerId="AD" clId="Web-{D08CBA73-4BD2-236B-6450-1CBADE03038D}" dt="2019-05-30T16:31:15.493" v="48"/>
          <ac:picMkLst>
            <pc:docMk/>
            <pc:sldMk cId="1893218664" sldId="288"/>
            <ac:picMk id="9" creationId="{E55B7CCA-0B73-4CA7-905B-B8AB221DDD4F}"/>
          </ac:picMkLst>
        </pc:picChg>
        <pc:picChg chg="add del mod">
          <ac:chgData name="Endre Torvanger Ellingsen" userId="S::endrete@ntnu.no::17562f05-b9cd-4e6f-b17a-eb037d9e6abb" providerId="AD" clId="Web-{D08CBA73-4BD2-236B-6450-1CBADE03038D}" dt="2019-05-30T16:31:06.243" v="47"/>
          <ac:picMkLst>
            <pc:docMk/>
            <pc:sldMk cId="1893218664" sldId="288"/>
            <ac:picMk id="11" creationId="{7ED067D7-E8DE-40F7-BBB8-E9D19DCADD4C}"/>
          </ac:picMkLst>
        </pc:picChg>
      </pc:sldChg>
      <pc:sldChg chg="addSp delSp modSp new del">
        <pc:chgData name="Endre Torvanger Ellingsen" userId="S::endrete@ntnu.no::17562f05-b9cd-4e6f-b17a-eb037d9e6abb" providerId="AD" clId="Web-{D08CBA73-4BD2-236B-6450-1CBADE03038D}" dt="2019-05-30T16:28:38.382" v="28"/>
        <pc:sldMkLst>
          <pc:docMk/>
          <pc:sldMk cId="493637245" sldId="291"/>
        </pc:sldMkLst>
        <pc:spChg chg="del">
          <ac:chgData name="Endre Torvanger Ellingsen" userId="S::endrete@ntnu.no::17562f05-b9cd-4e6f-b17a-eb037d9e6abb" providerId="AD" clId="Web-{D08CBA73-4BD2-236B-6450-1CBADE03038D}" dt="2019-05-30T12:55:27.500" v="1"/>
          <ac:spMkLst>
            <pc:docMk/>
            <pc:sldMk cId="493637245" sldId="291"/>
            <ac:spMk id="3" creationId="{316DF0F7-2C4D-4B2F-9FE7-AB4B5C4A1E12}"/>
          </ac:spMkLst>
        </pc:spChg>
        <pc:spChg chg="add mod">
          <ac:chgData name="Endre Torvanger Ellingsen" userId="S::endrete@ntnu.no::17562f05-b9cd-4e6f-b17a-eb037d9e6abb" providerId="AD" clId="Web-{D08CBA73-4BD2-236B-6450-1CBADE03038D}" dt="2019-05-30T16:27:32.491" v="18"/>
          <ac:spMkLst>
            <pc:docMk/>
            <pc:sldMk cId="493637245" sldId="291"/>
            <ac:spMk id="5" creationId="{26BA6539-C113-486F-B86A-04F89796DDC4}"/>
          </ac:spMkLst>
        </pc:spChg>
        <pc:picChg chg="add del mod ord">
          <ac:chgData name="Endre Torvanger Ellingsen" userId="S::endrete@ntnu.no::17562f05-b9cd-4e6f-b17a-eb037d9e6abb" providerId="AD" clId="Web-{D08CBA73-4BD2-236B-6450-1CBADE03038D}" dt="2019-05-30T16:27:32.491" v="18"/>
          <ac:picMkLst>
            <pc:docMk/>
            <pc:sldMk cId="493637245" sldId="291"/>
            <ac:picMk id="4" creationId="{3C5B278C-5447-49AF-8748-73F3753B7472}"/>
          </ac:picMkLst>
        </pc:picChg>
      </pc:sldChg>
      <pc:sldChg chg="add replId">
        <pc:chgData name="Endre Torvanger Ellingsen" userId="S::endrete@ntnu.no::17562f05-b9cd-4e6f-b17a-eb037d9e6abb" providerId="AD" clId="Web-{D08CBA73-4BD2-236B-6450-1CBADE03038D}" dt="2019-05-30T16:28:36.242" v="27"/>
        <pc:sldMkLst>
          <pc:docMk/>
          <pc:sldMk cId="1407725526" sldId="293"/>
        </pc:sldMkLst>
      </pc:sldChg>
    </pc:docChg>
  </pc:docChgLst>
  <pc:docChgLst>
    <pc:chgData name="Jonas Bagøien Hjulstad" userId="S::jonashj@ntnu.no::cbf97212-3351-468d-b85e-791d1e927b79" providerId="AD" clId="Web-{E584E8EF-7D21-45FE-11F1-2DD8B8957E58}"/>
    <pc:docChg chg="addSld delSld modSld">
      <pc:chgData name="Jonas Bagøien Hjulstad" userId="S::jonashj@ntnu.no::cbf97212-3351-468d-b85e-791d1e927b79" providerId="AD" clId="Web-{E584E8EF-7D21-45FE-11F1-2DD8B8957E58}" dt="2019-05-30T22:19:17.769" v="1010" actId="1076"/>
      <pc:docMkLst>
        <pc:docMk/>
      </pc:docMkLst>
      <pc:sldChg chg="addSp delSp new">
        <pc:chgData name="Jonas Bagøien Hjulstad" userId="S::jonashj@ntnu.no::cbf97212-3351-468d-b85e-791d1e927b79" providerId="AD" clId="Web-{E584E8EF-7D21-45FE-11F1-2DD8B8957E58}" dt="2019-05-30T21:25:44.640" v="3"/>
        <pc:sldMkLst>
          <pc:docMk/>
          <pc:sldMk cId="310924518" sldId="296"/>
        </pc:sldMkLst>
        <pc:spChg chg="add del">
          <ac:chgData name="Jonas Bagøien Hjulstad" userId="S::jonashj@ntnu.no::cbf97212-3351-468d-b85e-791d1e927b79" providerId="AD" clId="Web-{E584E8EF-7D21-45FE-11F1-2DD8B8957E58}" dt="2019-05-30T21:25:44.640" v="3"/>
          <ac:spMkLst>
            <pc:docMk/>
            <pc:sldMk cId="310924518" sldId="296"/>
            <ac:spMk id="5" creationId="{028671E0-EFDF-4E08-A26F-046576171EE5}"/>
          </ac:spMkLst>
        </pc:spChg>
        <pc:spChg chg="add">
          <ac:chgData name="Jonas Bagøien Hjulstad" userId="S::jonashj@ntnu.no::cbf97212-3351-468d-b85e-791d1e927b79" providerId="AD" clId="Web-{E584E8EF-7D21-45FE-11F1-2DD8B8957E58}" dt="2019-05-30T21:25:35.515" v="1"/>
          <ac:spMkLst>
            <pc:docMk/>
            <pc:sldMk cId="310924518" sldId="296"/>
            <ac:spMk id="6" creationId="{057FB88D-63FE-43FA-B8F6-5EA16CF0FE43}"/>
          </ac:spMkLst>
        </pc:spChg>
        <pc:picChg chg="add">
          <ac:chgData name="Jonas Bagøien Hjulstad" userId="S::jonashj@ntnu.no::cbf97212-3351-468d-b85e-791d1e927b79" providerId="AD" clId="Web-{E584E8EF-7D21-45FE-11F1-2DD8B8957E58}" dt="2019-05-30T21:25:35.515" v="1"/>
          <ac:picMkLst>
            <pc:docMk/>
            <pc:sldMk cId="310924518" sldId="296"/>
            <ac:picMk id="7" creationId="{E3258DF0-3CF8-4D5B-8F01-1933FF472CB2}"/>
          </ac:picMkLst>
        </pc:picChg>
        <pc:picChg chg="add">
          <ac:chgData name="Jonas Bagøien Hjulstad" userId="S::jonashj@ntnu.no::cbf97212-3351-468d-b85e-791d1e927b79" providerId="AD" clId="Web-{E584E8EF-7D21-45FE-11F1-2DD8B8957E58}" dt="2019-05-30T21:25:35.515" v="1"/>
          <ac:picMkLst>
            <pc:docMk/>
            <pc:sldMk cId="310924518" sldId="296"/>
            <ac:picMk id="8" creationId="{4E049CE6-F64D-4042-89B4-B88BD4CD24B7}"/>
          </ac:picMkLst>
        </pc:picChg>
        <pc:picChg chg="add">
          <ac:chgData name="Jonas Bagøien Hjulstad" userId="S::jonashj@ntnu.no::cbf97212-3351-468d-b85e-791d1e927b79" providerId="AD" clId="Web-{E584E8EF-7D21-45FE-11F1-2DD8B8957E58}" dt="2019-05-30T21:25:35.515" v="1"/>
          <ac:picMkLst>
            <pc:docMk/>
            <pc:sldMk cId="310924518" sldId="296"/>
            <ac:picMk id="9" creationId="{A9ABF5E5-CE07-4551-B645-A24DE85F9F94}"/>
          </ac:picMkLst>
        </pc:picChg>
      </pc:sldChg>
      <pc:sldChg chg="addSp modSp new">
        <pc:chgData name="Jonas Bagøien Hjulstad" userId="S::jonashj@ntnu.no::cbf97212-3351-468d-b85e-791d1e927b79" providerId="AD" clId="Web-{E584E8EF-7D21-45FE-11F1-2DD8B8957E58}" dt="2019-05-30T22:17:44.151" v="971" actId="20577"/>
        <pc:sldMkLst>
          <pc:docMk/>
          <pc:sldMk cId="1696705293" sldId="297"/>
        </pc:sldMkLst>
        <pc:spChg chg="mod">
          <ac:chgData name="Jonas Bagøien Hjulstad" userId="S::jonashj@ntnu.no::cbf97212-3351-468d-b85e-791d1e927b79" providerId="AD" clId="Web-{E584E8EF-7D21-45FE-11F1-2DD8B8957E58}" dt="2019-05-30T21:27:03.515" v="6" actId="1076"/>
          <ac:spMkLst>
            <pc:docMk/>
            <pc:sldMk cId="1696705293" sldId="297"/>
            <ac:spMk id="2" creationId="{BE2DE334-A936-4249-AF93-986AB5BC84C9}"/>
          </ac:spMkLst>
        </pc:spChg>
        <pc:spChg chg="mod">
          <ac:chgData name="Jonas Bagøien Hjulstad" userId="S::jonashj@ntnu.no::cbf97212-3351-468d-b85e-791d1e927b79" providerId="AD" clId="Web-{E584E8EF-7D21-45FE-11F1-2DD8B8957E58}" dt="2019-05-30T21:27:03.515" v="7" actId="1076"/>
          <ac:spMkLst>
            <pc:docMk/>
            <pc:sldMk cId="1696705293" sldId="297"/>
            <ac:spMk id="3" creationId="{C8571568-1324-4893-9E0E-68B9BB68FA11}"/>
          </ac:spMkLst>
        </pc:spChg>
        <pc:spChg chg="mod">
          <ac:chgData name="Jonas Bagøien Hjulstad" userId="S::jonashj@ntnu.no::cbf97212-3351-468d-b85e-791d1e927b79" providerId="AD" clId="Web-{E584E8EF-7D21-45FE-11F1-2DD8B8957E58}" dt="2019-05-30T21:27:03.531" v="8" actId="1076"/>
          <ac:spMkLst>
            <pc:docMk/>
            <pc:sldMk cId="1696705293" sldId="297"/>
            <ac:spMk id="4" creationId="{E85AD723-7664-4CA1-A5A0-49935B763F62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1:27:03.531" v="9" actId="1076"/>
          <ac:spMkLst>
            <pc:docMk/>
            <pc:sldMk cId="1696705293" sldId="297"/>
            <ac:spMk id="5" creationId="{E6430F66-E3F6-4D42-962F-9D3AA6DCB601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2:17:44.151" v="971" actId="20577"/>
          <ac:spMkLst>
            <pc:docMk/>
            <pc:sldMk cId="1696705293" sldId="297"/>
            <ac:spMk id="6" creationId="{49D2DAEF-1F82-4C00-9CC8-B6A6CE2845FE}"/>
          </ac:spMkLst>
        </pc:spChg>
        <pc:picChg chg="add mod">
          <ac:chgData name="Jonas Bagøien Hjulstad" userId="S::jonashj@ntnu.no::cbf97212-3351-468d-b85e-791d1e927b79" providerId="AD" clId="Web-{E584E8EF-7D21-45FE-11F1-2DD8B8957E58}" dt="2019-05-30T21:27:08.640" v="11" actId="1076"/>
          <ac:picMkLst>
            <pc:docMk/>
            <pc:sldMk cId="1696705293" sldId="297"/>
            <ac:picMk id="7" creationId="{5D2B23D0-855D-4D37-9FE4-BBCFB35F54B9}"/>
          </ac:picMkLst>
        </pc:picChg>
      </pc:sldChg>
      <pc:sldChg chg="addSp delSp modSp new">
        <pc:chgData name="Jonas Bagøien Hjulstad" userId="S::jonashj@ntnu.no::cbf97212-3351-468d-b85e-791d1e927b79" providerId="AD" clId="Web-{E584E8EF-7D21-45FE-11F1-2DD8B8957E58}" dt="2019-05-30T22:05:20.247" v="185" actId="1076"/>
        <pc:sldMkLst>
          <pc:docMk/>
          <pc:sldMk cId="636637511" sldId="298"/>
        </pc:sldMkLst>
        <pc:spChg chg="mod">
          <ac:chgData name="Jonas Bagøien Hjulstad" userId="S::jonashj@ntnu.no::cbf97212-3351-468d-b85e-791d1e927b79" providerId="AD" clId="Web-{E584E8EF-7D21-45FE-11F1-2DD8B8957E58}" dt="2019-05-30T21:28:08.580" v="28" actId="20577"/>
          <ac:spMkLst>
            <pc:docMk/>
            <pc:sldMk cId="636637511" sldId="298"/>
            <ac:spMk id="2" creationId="{6612CBDC-1CE3-4321-8F8A-1306032C6C4D}"/>
          </ac:spMkLst>
        </pc:spChg>
        <pc:spChg chg="del mod">
          <ac:chgData name="Jonas Bagøien Hjulstad" userId="S::jonashj@ntnu.no::cbf97212-3351-468d-b85e-791d1e927b79" providerId="AD" clId="Web-{E584E8EF-7D21-45FE-11F1-2DD8B8957E58}" dt="2019-05-30T21:27:50.424" v="16"/>
          <ac:spMkLst>
            <pc:docMk/>
            <pc:sldMk cId="636637511" sldId="298"/>
            <ac:spMk id="3" creationId="{711883D7-160B-491E-A4F7-24A4724F6EA8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2:02:38.965" v="174" actId="20577"/>
          <ac:spMkLst>
            <pc:docMk/>
            <pc:sldMk cId="636637511" sldId="298"/>
            <ac:spMk id="3" creationId="{9198AFAA-29D9-4740-B028-FC4BA842790A}"/>
          </ac:spMkLst>
        </pc:spChg>
        <pc:spChg chg="del mod">
          <ac:chgData name="Jonas Bagøien Hjulstad" userId="S::jonashj@ntnu.no::cbf97212-3351-468d-b85e-791d1e927b79" providerId="AD" clId="Web-{E584E8EF-7D21-45FE-11F1-2DD8B8957E58}" dt="2019-05-30T21:28:57.955" v="40"/>
          <ac:spMkLst>
            <pc:docMk/>
            <pc:sldMk cId="636637511" sldId="298"/>
            <ac:spMk id="4" creationId="{025BB582-1057-4A72-98FE-18FDEFDB4B27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1:28:21.533" v="37" actId="20577"/>
          <ac:spMkLst>
            <pc:docMk/>
            <pc:sldMk cId="636637511" sldId="298"/>
            <ac:spMk id="5" creationId="{E24310EE-7099-4C61-873E-BDD3A4514ACD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1:33:34.774" v="80" actId="1076"/>
          <ac:spMkLst>
            <pc:docMk/>
            <pc:sldMk cId="636637511" sldId="298"/>
            <ac:spMk id="14" creationId="{581BBFB0-0E36-4A61-9D12-99F4EF1D0768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2:05:20.247" v="185" actId="1076"/>
          <ac:spMkLst>
            <pc:docMk/>
            <pc:sldMk cId="636637511" sldId="298"/>
            <ac:spMk id="15" creationId="{E51A0079-0EA5-4E72-8A37-EE3EC73EA442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1:33:54.633" v="91" actId="1076"/>
          <ac:spMkLst>
            <pc:docMk/>
            <pc:sldMk cId="636637511" sldId="298"/>
            <ac:spMk id="16" creationId="{6D56FBE5-7078-4004-A22F-07F6E3E1C1EE}"/>
          </ac:spMkLst>
        </pc:spChg>
        <pc:picChg chg="add mod ord">
          <ac:chgData name="Jonas Bagøien Hjulstad" userId="S::jonashj@ntnu.no::cbf97212-3351-468d-b85e-791d1e927b79" providerId="AD" clId="Web-{E584E8EF-7D21-45FE-11F1-2DD8B8957E58}" dt="2019-05-30T21:33:32.508" v="79" actId="1076"/>
          <ac:picMkLst>
            <pc:docMk/>
            <pc:sldMk cId="636637511" sldId="298"/>
            <ac:picMk id="6" creationId="{C74650D2-BF2F-499B-B130-A457F648E3F6}"/>
          </ac:picMkLst>
        </pc:picChg>
        <pc:picChg chg="add mod">
          <ac:chgData name="Jonas Bagøien Hjulstad" userId="S::jonashj@ntnu.no::cbf97212-3351-468d-b85e-791d1e927b79" providerId="AD" clId="Web-{E584E8EF-7D21-45FE-11F1-2DD8B8957E58}" dt="2019-05-30T21:32:48.711" v="71" actId="1076"/>
          <ac:picMkLst>
            <pc:docMk/>
            <pc:sldMk cId="636637511" sldId="298"/>
            <ac:picMk id="8" creationId="{904483A4-4D8F-4CDA-BF36-58CCEE5C9168}"/>
          </ac:picMkLst>
        </pc:picChg>
        <pc:picChg chg="add mod">
          <ac:chgData name="Jonas Bagøien Hjulstad" userId="S::jonashj@ntnu.no::cbf97212-3351-468d-b85e-791d1e927b79" providerId="AD" clId="Web-{E584E8EF-7D21-45FE-11F1-2DD8B8957E58}" dt="2019-05-30T21:32:47.039" v="70" actId="1076"/>
          <ac:picMkLst>
            <pc:docMk/>
            <pc:sldMk cId="636637511" sldId="298"/>
            <ac:picMk id="10" creationId="{5C0FDF47-A3A9-4191-8A40-7E5F645694A0}"/>
          </ac:picMkLst>
        </pc:picChg>
        <pc:picChg chg="add mod">
          <ac:chgData name="Jonas Bagøien Hjulstad" userId="S::jonashj@ntnu.no::cbf97212-3351-468d-b85e-791d1e927b79" providerId="AD" clId="Web-{E584E8EF-7D21-45FE-11F1-2DD8B8957E58}" dt="2019-05-30T21:34:04.493" v="93" actId="1076"/>
          <ac:picMkLst>
            <pc:docMk/>
            <pc:sldMk cId="636637511" sldId="298"/>
            <ac:picMk id="12" creationId="{E1397617-340A-48FF-807D-BB1444688BB8}"/>
          </ac:picMkLst>
        </pc:picChg>
      </pc:sldChg>
      <pc:sldChg chg="addSp delSp modSp new">
        <pc:chgData name="Jonas Bagøien Hjulstad" userId="S::jonashj@ntnu.no::cbf97212-3351-468d-b85e-791d1e927b79" providerId="AD" clId="Web-{E584E8EF-7D21-45FE-11F1-2DD8B8957E58}" dt="2019-05-30T21:35:46.447" v="141" actId="20577"/>
        <pc:sldMkLst>
          <pc:docMk/>
          <pc:sldMk cId="3660310379" sldId="299"/>
        </pc:sldMkLst>
        <pc:spChg chg="mod">
          <ac:chgData name="Jonas Bagøien Hjulstad" userId="S::jonashj@ntnu.no::cbf97212-3351-468d-b85e-791d1e927b79" providerId="AD" clId="Web-{E584E8EF-7D21-45FE-11F1-2DD8B8957E58}" dt="2019-05-30T21:34:53.337" v="103" actId="20577"/>
          <ac:spMkLst>
            <pc:docMk/>
            <pc:sldMk cId="3660310379" sldId="299"/>
            <ac:spMk id="2" creationId="{55907CDF-53D0-4017-9902-D83FB597C7F0}"/>
          </ac:spMkLst>
        </pc:spChg>
        <pc:spChg chg="del mod">
          <ac:chgData name="Jonas Bagøien Hjulstad" userId="S::jonashj@ntnu.no::cbf97212-3351-468d-b85e-791d1e927b79" providerId="AD" clId="Web-{E584E8EF-7D21-45FE-11F1-2DD8B8957E58}" dt="2019-05-30T21:34:46.696" v="97"/>
          <ac:spMkLst>
            <pc:docMk/>
            <pc:sldMk cId="3660310379" sldId="299"/>
            <ac:spMk id="3" creationId="{8FEA167B-574A-4C78-8E5A-15F5274C5F97}"/>
          </ac:spMkLst>
        </pc:spChg>
        <pc:spChg chg="del">
          <ac:chgData name="Jonas Bagøien Hjulstad" userId="S::jonashj@ntnu.no::cbf97212-3351-468d-b85e-791d1e927b79" providerId="AD" clId="Web-{E584E8EF-7D21-45FE-11F1-2DD8B8957E58}" dt="2019-05-30T21:34:50.571" v="98"/>
          <ac:spMkLst>
            <pc:docMk/>
            <pc:sldMk cId="3660310379" sldId="299"/>
            <ac:spMk id="4" creationId="{7B4C3BED-652C-41A9-BC2C-452959E75160}"/>
          </ac:spMkLst>
        </pc:spChg>
        <pc:spChg chg="add mod">
          <ac:chgData name="Jonas Bagøien Hjulstad" userId="S::jonashj@ntnu.no::cbf97212-3351-468d-b85e-791d1e927b79" providerId="AD" clId="Web-{E584E8EF-7D21-45FE-11F1-2DD8B8957E58}" dt="2019-05-30T21:35:46.447" v="141" actId="20577"/>
          <ac:spMkLst>
            <pc:docMk/>
            <pc:sldMk cId="3660310379" sldId="299"/>
            <ac:spMk id="5" creationId="{AD06BCA4-4B12-4664-90C9-9CF805B14B62}"/>
          </ac:spMkLst>
        </pc:spChg>
        <pc:picChg chg="add">
          <ac:chgData name="Jonas Bagøien Hjulstad" userId="S::jonashj@ntnu.no::cbf97212-3351-468d-b85e-791d1e927b79" providerId="AD" clId="Web-{E584E8EF-7D21-45FE-11F1-2DD8B8957E58}" dt="2019-05-30T21:34:32.040" v="95"/>
          <ac:picMkLst>
            <pc:docMk/>
            <pc:sldMk cId="3660310379" sldId="299"/>
            <ac:picMk id="6" creationId="{811DD348-BA91-41BB-B174-75FCAC984D38}"/>
          </ac:picMkLst>
        </pc:picChg>
      </pc:sldChg>
      <pc:sldChg chg="addSp delSp modSp new">
        <pc:chgData name="Jonas Bagøien Hjulstad" userId="S::jonashj@ntnu.no::cbf97212-3351-468d-b85e-791d1e927b79" providerId="AD" clId="Web-{E584E8EF-7D21-45FE-11F1-2DD8B8957E58}" dt="2019-05-30T22:04:27.684" v="181" actId="1076"/>
        <pc:sldMkLst>
          <pc:docMk/>
          <pc:sldMk cId="385272394" sldId="300"/>
        </pc:sldMkLst>
        <pc:spChg chg="del">
          <ac:chgData name="Jonas Bagøien Hjulstad" userId="S::jonashj@ntnu.no::cbf97212-3351-468d-b85e-791d1e927b79" providerId="AD" clId="Web-{E584E8EF-7D21-45FE-11F1-2DD8B8957E58}" dt="2019-05-30T22:04:17.622" v="178"/>
          <ac:spMkLst>
            <pc:docMk/>
            <pc:sldMk cId="385272394" sldId="300"/>
            <ac:spMk id="3" creationId="{9A2F1417-E551-40B2-9858-2A3F5D01FDFC}"/>
          </ac:spMkLst>
        </pc:spChg>
        <pc:picChg chg="add mod ord">
          <ac:chgData name="Jonas Bagøien Hjulstad" userId="S::jonashj@ntnu.no::cbf97212-3351-468d-b85e-791d1e927b79" providerId="AD" clId="Web-{E584E8EF-7D21-45FE-11F1-2DD8B8957E58}" dt="2019-05-30T22:04:27.684" v="181" actId="1076"/>
          <ac:picMkLst>
            <pc:docMk/>
            <pc:sldMk cId="385272394" sldId="300"/>
            <ac:picMk id="5" creationId="{E81FC0E4-4EC0-4255-9487-2937B81EC876}"/>
          </ac:picMkLst>
        </pc:picChg>
      </pc:sldChg>
      <pc:sldChg chg="new del">
        <pc:chgData name="Jonas Bagøien Hjulstad" userId="S::jonashj@ntnu.no::cbf97212-3351-468d-b85e-791d1e927b79" providerId="AD" clId="Web-{E584E8EF-7D21-45FE-11F1-2DD8B8957E58}" dt="2019-05-30T22:08:02.451" v="187"/>
        <pc:sldMkLst>
          <pc:docMk/>
          <pc:sldMk cId="14870926" sldId="301"/>
        </pc:sldMkLst>
      </pc:sldChg>
      <pc:sldChg chg="addSp delSp modSp new">
        <pc:chgData name="Jonas Bagøien Hjulstad" userId="S::jonashj@ntnu.no::cbf97212-3351-468d-b85e-791d1e927b79" providerId="AD" clId="Web-{E584E8EF-7D21-45FE-11F1-2DD8B8957E58}" dt="2019-05-30T22:19:17.769" v="1010" actId="1076"/>
        <pc:sldMkLst>
          <pc:docMk/>
          <pc:sldMk cId="421448827" sldId="301"/>
        </pc:sldMkLst>
        <pc:spChg chg="del">
          <ac:chgData name="Jonas Bagøien Hjulstad" userId="S::jonashj@ntnu.no::cbf97212-3351-468d-b85e-791d1e927b79" providerId="AD" clId="Web-{E584E8EF-7D21-45FE-11F1-2DD8B8957E58}" dt="2019-05-30T22:11:19.843" v="191"/>
          <ac:spMkLst>
            <pc:docMk/>
            <pc:sldMk cId="421448827" sldId="301"/>
            <ac:spMk id="2" creationId="{4824C026-7007-4587-9F9B-D2604BFB0E27}"/>
          </ac:spMkLst>
        </pc:spChg>
        <pc:spChg chg="del">
          <ac:chgData name="Jonas Bagøien Hjulstad" userId="S::jonashj@ntnu.no::cbf97212-3351-468d-b85e-791d1e927b79" providerId="AD" clId="Web-{E584E8EF-7D21-45FE-11F1-2DD8B8957E58}" dt="2019-05-30T22:11:14.483" v="189"/>
          <ac:spMkLst>
            <pc:docMk/>
            <pc:sldMk cId="421448827" sldId="301"/>
            <ac:spMk id="3" creationId="{10D33BA5-5DC6-4BC2-918D-DAF4EDF7612B}"/>
          </ac:spMkLst>
        </pc:spChg>
        <pc:spChg chg="del">
          <ac:chgData name="Jonas Bagøien Hjulstad" userId="S::jonashj@ntnu.no::cbf97212-3351-468d-b85e-791d1e927b79" providerId="AD" clId="Web-{E584E8EF-7D21-45FE-11F1-2DD8B8957E58}" dt="2019-05-30T22:11:16.874" v="190"/>
          <ac:spMkLst>
            <pc:docMk/>
            <pc:sldMk cId="421448827" sldId="301"/>
            <ac:spMk id="4" creationId="{6AE9586E-8479-40CE-BA75-EA929F71B037}"/>
          </ac:spMkLst>
        </pc:spChg>
        <pc:spChg chg="add">
          <ac:chgData name="Jonas Bagøien Hjulstad" userId="S::jonashj@ntnu.no::cbf97212-3351-468d-b85e-791d1e927b79" providerId="AD" clId="Web-{E584E8EF-7D21-45FE-11F1-2DD8B8957E58}" dt="2019-05-30T22:11:21.562" v="192"/>
          <ac:spMkLst>
            <pc:docMk/>
            <pc:sldMk cId="421448827" sldId="301"/>
            <ac:spMk id="5" creationId="{15FA5C19-4027-4D0D-9026-4D65A0DC665D}"/>
          </ac:spMkLst>
        </pc:spChg>
        <pc:spChg chg="add">
          <ac:chgData name="Jonas Bagøien Hjulstad" userId="S::jonashj@ntnu.no::cbf97212-3351-468d-b85e-791d1e927b79" providerId="AD" clId="Web-{E584E8EF-7D21-45FE-11F1-2DD8B8957E58}" dt="2019-05-30T22:11:21.562" v="192"/>
          <ac:spMkLst>
            <pc:docMk/>
            <pc:sldMk cId="421448827" sldId="301"/>
            <ac:spMk id="6" creationId="{98126DAC-F04E-47A1-8375-DA174E7C8307}"/>
          </ac:spMkLst>
        </pc:spChg>
        <pc:spChg chg="add">
          <ac:chgData name="Jonas Bagøien Hjulstad" userId="S::jonashj@ntnu.no::cbf97212-3351-468d-b85e-791d1e927b79" providerId="AD" clId="Web-{E584E8EF-7D21-45FE-11F1-2DD8B8957E58}" dt="2019-05-30T22:11:21.562" v="192"/>
          <ac:spMkLst>
            <pc:docMk/>
            <pc:sldMk cId="421448827" sldId="301"/>
            <ac:spMk id="7" creationId="{A1D06116-48A2-46EE-B776-E051C04EB003}"/>
          </ac:spMkLst>
        </pc:spChg>
        <pc:picChg chg="add">
          <ac:chgData name="Jonas Bagøien Hjulstad" userId="S::jonashj@ntnu.no::cbf97212-3351-468d-b85e-791d1e927b79" providerId="AD" clId="Web-{E584E8EF-7D21-45FE-11F1-2DD8B8957E58}" dt="2019-05-30T22:11:21.562" v="192"/>
          <ac:picMkLst>
            <pc:docMk/>
            <pc:sldMk cId="421448827" sldId="301"/>
            <ac:picMk id="8" creationId="{D66D1F9E-50DF-4D5F-BD15-E7555329CD8C}"/>
          </ac:picMkLst>
        </pc:picChg>
        <pc:picChg chg="add mod">
          <ac:chgData name="Jonas Bagøien Hjulstad" userId="S::jonashj@ntnu.no::cbf97212-3351-468d-b85e-791d1e927b79" providerId="AD" clId="Web-{E584E8EF-7D21-45FE-11F1-2DD8B8957E58}" dt="2019-05-30T22:19:17.769" v="1010" actId="1076"/>
          <ac:picMkLst>
            <pc:docMk/>
            <pc:sldMk cId="421448827" sldId="301"/>
            <ac:picMk id="9" creationId="{8F77F74B-D56C-4A82-9EEB-B977827E53F4}"/>
          </ac:picMkLst>
        </pc:picChg>
      </pc:sldChg>
      <pc:sldChg chg="delSp modSp new">
        <pc:chgData name="Jonas Bagøien Hjulstad" userId="S::jonashj@ntnu.no::cbf97212-3351-468d-b85e-791d1e927b79" providerId="AD" clId="Web-{E584E8EF-7D21-45FE-11F1-2DD8B8957E58}" dt="2019-05-30T22:18:05.515" v="1006" actId="20577"/>
        <pc:sldMkLst>
          <pc:docMk/>
          <pc:sldMk cId="108972712" sldId="302"/>
        </pc:sldMkLst>
        <pc:spChg chg="mod">
          <ac:chgData name="Jonas Bagøien Hjulstad" userId="S::jonashj@ntnu.no::cbf97212-3351-468d-b85e-791d1e927b79" providerId="AD" clId="Web-{E584E8EF-7D21-45FE-11F1-2DD8B8957E58}" dt="2019-05-30T22:11:59.671" v="208" actId="20577"/>
          <ac:spMkLst>
            <pc:docMk/>
            <pc:sldMk cId="108972712" sldId="302"/>
            <ac:spMk id="2" creationId="{5B42D997-5786-4471-85EC-9A6DDF025584}"/>
          </ac:spMkLst>
        </pc:spChg>
        <pc:spChg chg="mod">
          <ac:chgData name="Jonas Bagøien Hjulstad" userId="S::jonashj@ntnu.no::cbf97212-3351-468d-b85e-791d1e927b79" providerId="AD" clId="Web-{E584E8EF-7D21-45FE-11F1-2DD8B8957E58}" dt="2019-05-30T22:18:05.515" v="1006" actId="20577"/>
          <ac:spMkLst>
            <pc:docMk/>
            <pc:sldMk cId="108972712" sldId="302"/>
            <ac:spMk id="3" creationId="{9A9C5E03-81F3-4541-ABEF-9B4D68CD3A83}"/>
          </ac:spMkLst>
        </pc:spChg>
        <pc:spChg chg="del">
          <ac:chgData name="Jonas Bagøien Hjulstad" userId="S::jonashj@ntnu.no::cbf97212-3351-468d-b85e-791d1e927b79" providerId="AD" clId="Web-{E584E8EF-7D21-45FE-11F1-2DD8B8957E58}" dt="2019-05-30T22:13:03.265" v="400"/>
          <ac:spMkLst>
            <pc:docMk/>
            <pc:sldMk cId="108972712" sldId="302"/>
            <ac:spMk id="4" creationId="{503087AC-78FA-45F2-A776-B29404B949C8}"/>
          </ac:spMkLst>
        </pc:spChg>
      </pc:sldChg>
      <pc:sldChg chg="delSp modSp new">
        <pc:chgData name="Jonas Bagøien Hjulstad" userId="S::jonashj@ntnu.no::cbf97212-3351-468d-b85e-791d1e927b79" providerId="AD" clId="Web-{E584E8EF-7D21-45FE-11F1-2DD8B8957E58}" dt="2019-05-30T22:15:53.672" v="812"/>
        <pc:sldMkLst>
          <pc:docMk/>
          <pc:sldMk cId="287511429" sldId="303"/>
        </pc:sldMkLst>
        <pc:spChg chg="mod">
          <ac:chgData name="Jonas Bagøien Hjulstad" userId="S::jonashj@ntnu.no::cbf97212-3351-468d-b85e-791d1e927b79" providerId="AD" clId="Web-{E584E8EF-7D21-45FE-11F1-2DD8B8957E58}" dt="2019-05-30T22:13:57.469" v="570" actId="20577"/>
          <ac:spMkLst>
            <pc:docMk/>
            <pc:sldMk cId="287511429" sldId="303"/>
            <ac:spMk id="2" creationId="{6208230D-9900-4F2D-9FB6-4B0278D9C0A4}"/>
          </ac:spMkLst>
        </pc:spChg>
        <pc:spChg chg="mod">
          <ac:chgData name="Jonas Bagøien Hjulstad" userId="S::jonashj@ntnu.no::cbf97212-3351-468d-b85e-791d1e927b79" providerId="AD" clId="Web-{E584E8EF-7D21-45FE-11F1-2DD8B8957E58}" dt="2019-05-30T22:15:46.876" v="808" actId="20577"/>
          <ac:spMkLst>
            <pc:docMk/>
            <pc:sldMk cId="287511429" sldId="303"/>
            <ac:spMk id="3" creationId="{225CD7FA-D1C8-495E-B347-E4F633D76974}"/>
          </ac:spMkLst>
        </pc:spChg>
        <pc:spChg chg="del mod">
          <ac:chgData name="Jonas Bagøien Hjulstad" userId="S::jonashj@ntnu.no::cbf97212-3351-468d-b85e-791d1e927b79" providerId="AD" clId="Web-{E584E8EF-7D21-45FE-11F1-2DD8B8957E58}" dt="2019-05-30T22:15:53.672" v="812"/>
          <ac:spMkLst>
            <pc:docMk/>
            <pc:sldMk cId="287511429" sldId="303"/>
            <ac:spMk id="4" creationId="{D83367E5-4A2D-4675-9E15-CD04F5843B24}"/>
          </ac:spMkLst>
        </pc:spChg>
      </pc:sldChg>
      <pc:sldChg chg="modSp new del">
        <pc:chgData name="Jonas Bagøien Hjulstad" userId="S::jonashj@ntnu.no::cbf97212-3351-468d-b85e-791d1e927b79" providerId="AD" clId="Web-{E584E8EF-7D21-45FE-11F1-2DD8B8957E58}" dt="2019-05-30T22:13:18.406" v="411"/>
        <pc:sldMkLst>
          <pc:docMk/>
          <pc:sldMk cId="2251675314" sldId="303"/>
        </pc:sldMkLst>
        <pc:spChg chg="mod">
          <ac:chgData name="Jonas Bagøien Hjulstad" userId="S::jonashj@ntnu.no::cbf97212-3351-468d-b85e-791d1e927b79" providerId="AD" clId="Web-{E584E8EF-7D21-45FE-11F1-2DD8B8957E58}" dt="2019-05-30T22:13:16.609" v="408" actId="20577"/>
          <ac:spMkLst>
            <pc:docMk/>
            <pc:sldMk cId="2251675314" sldId="303"/>
            <ac:spMk id="2" creationId="{685292A2-6FC6-4945-BDD1-972E0AD668B2}"/>
          </ac:spMkLst>
        </pc:spChg>
      </pc:sldChg>
    </pc:docChg>
  </pc:docChgLst>
  <pc:docChgLst>
    <pc:chgData name="Jakob Karlsen" userId="S::jakobkar@ntnu.no::b3064357-a0c8-41bb-bfc3-78974923ebd1" providerId="AD" clId="Web-{28D55DB1-0219-5E78-12F2-E6BEDC13429B}"/>
    <pc:docChg chg="addSld delSld modSld">
      <pc:chgData name="Jakob Karlsen" userId="S::jakobkar@ntnu.no::b3064357-a0c8-41bb-bfc3-78974923ebd1" providerId="AD" clId="Web-{28D55DB1-0219-5E78-12F2-E6BEDC13429B}" dt="2019-05-30T17:47:28.081" v="575" actId="20577"/>
      <pc:docMkLst>
        <pc:docMk/>
      </pc:docMkLst>
      <pc:sldChg chg="del">
        <pc:chgData name="Jakob Karlsen" userId="S::jakobkar@ntnu.no::b3064357-a0c8-41bb-bfc3-78974923ebd1" providerId="AD" clId="Web-{28D55DB1-0219-5E78-12F2-E6BEDC13429B}" dt="2019-05-30T17:33:39.827" v="0"/>
        <pc:sldMkLst>
          <pc:docMk/>
          <pc:sldMk cId="3836593526" sldId="260"/>
        </pc:sldMkLst>
      </pc:sldChg>
      <pc:sldChg chg="addSp delSp modSp del">
        <pc:chgData name="Jakob Karlsen" userId="S::jakobkar@ntnu.no::b3064357-a0c8-41bb-bfc3-78974923ebd1" providerId="AD" clId="Web-{28D55DB1-0219-5E78-12F2-E6BEDC13429B}" dt="2019-05-30T17:45:47.955" v="349"/>
        <pc:sldMkLst>
          <pc:docMk/>
          <pc:sldMk cId="3139164389" sldId="275"/>
        </pc:sldMkLst>
        <pc:spChg chg="add mod">
          <ac:chgData name="Jakob Karlsen" userId="S::jakobkar@ntnu.no::b3064357-a0c8-41bb-bfc3-78974923ebd1" providerId="AD" clId="Web-{28D55DB1-0219-5E78-12F2-E6BEDC13429B}" dt="2019-05-30T17:45:44.315" v="348"/>
          <ac:spMkLst>
            <pc:docMk/>
            <pc:sldMk cId="3139164389" sldId="275"/>
            <ac:spMk id="3" creationId="{C3E3F158-A001-4E1C-8D57-4B056838329E}"/>
          </ac:spMkLst>
        </pc:spChg>
        <pc:picChg chg="del">
          <ac:chgData name="Jakob Karlsen" userId="S::jakobkar@ntnu.no::b3064357-a0c8-41bb-bfc3-78974923ebd1" providerId="AD" clId="Web-{28D55DB1-0219-5E78-12F2-E6BEDC13429B}" dt="2019-05-30T17:45:44.315" v="348"/>
          <ac:picMkLst>
            <pc:docMk/>
            <pc:sldMk cId="3139164389" sldId="275"/>
            <ac:picMk id="4" creationId="{5F589D7B-67FF-4C8F-91E5-56D4C08AE3DF}"/>
          </ac:picMkLst>
        </pc:picChg>
      </pc:sldChg>
      <pc:sldChg chg="addSp delSp modSp del">
        <pc:chgData name="Jakob Karlsen" userId="S::jakobkar@ntnu.no::b3064357-a0c8-41bb-bfc3-78974923ebd1" providerId="AD" clId="Web-{28D55DB1-0219-5E78-12F2-E6BEDC13429B}" dt="2019-05-30T17:34:19.358" v="6"/>
        <pc:sldMkLst>
          <pc:docMk/>
          <pc:sldMk cId="2879761204" sldId="278"/>
        </pc:sldMkLst>
        <pc:spChg chg="add mod">
          <ac:chgData name="Jakob Karlsen" userId="S::jakobkar@ntnu.no::b3064357-a0c8-41bb-bfc3-78974923ebd1" providerId="AD" clId="Web-{28D55DB1-0219-5E78-12F2-E6BEDC13429B}" dt="2019-05-30T17:34:05.311" v="5"/>
          <ac:spMkLst>
            <pc:docMk/>
            <pc:sldMk cId="2879761204" sldId="278"/>
            <ac:spMk id="5" creationId="{136DE283-1D59-4037-B924-B15C851512FF}"/>
          </ac:spMkLst>
        </pc:spChg>
        <pc:picChg chg="del mod">
          <ac:chgData name="Jakob Karlsen" userId="S::jakobkar@ntnu.no::b3064357-a0c8-41bb-bfc3-78974923ebd1" providerId="AD" clId="Web-{28D55DB1-0219-5E78-12F2-E6BEDC13429B}" dt="2019-05-30T17:34:05.311" v="5"/>
          <ac:picMkLst>
            <pc:docMk/>
            <pc:sldMk cId="2879761204" sldId="278"/>
            <ac:picMk id="4" creationId="{6DCE0FA2-228B-4B0A-8D5B-A29D3D0FC15D}"/>
          </ac:picMkLst>
        </pc:picChg>
      </pc:sldChg>
      <pc:sldChg chg="addSp delSp modSp new">
        <pc:chgData name="Jakob Karlsen" userId="S::jakobkar@ntnu.no::b3064357-a0c8-41bb-bfc3-78974923ebd1" providerId="AD" clId="Web-{28D55DB1-0219-5E78-12F2-E6BEDC13429B}" dt="2019-05-30T17:45:42.018" v="346" actId="20577"/>
        <pc:sldMkLst>
          <pc:docMk/>
          <pc:sldMk cId="919469633" sldId="294"/>
        </pc:sldMkLst>
        <pc:spChg chg="mod">
          <ac:chgData name="Jakob Karlsen" userId="S::jakobkar@ntnu.no::b3064357-a0c8-41bb-bfc3-78974923ebd1" providerId="AD" clId="Web-{28D55DB1-0219-5E78-12F2-E6BEDC13429B}" dt="2019-05-30T17:45:42.018" v="346" actId="20577"/>
          <ac:spMkLst>
            <pc:docMk/>
            <pc:sldMk cId="919469633" sldId="294"/>
            <ac:spMk id="3" creationId="{D390D6A0-D98C-4764-A9C4-2E1F98ED2AF2}"/>
          </ac:spMkLst>
        </pc:spChg>
        <pc:spChg chg="del">
          <ac:chgData name="Jakob Karlsen" userId="S::jakobkar@ntnu.no::b3064357-a0c8-41bb-bfc3-78974923ebd1" providerId="AD" clId="Web-{28D55DB1-0219-5E78-12F2-E6BEDC13429B}" dt="2019-05-30T17:34:28.218" v="8"/>
          <ac:spMkLst>
            <pc:docMk/>
            <pc:sldMk cId="919469633" sldId="294"/>
            <ac:spMk id="4" creationId="{8EB0AF01-00DF-4908-9A30-77E7ED3B1826}"/>
          </ac:spMkLst>
        </pc:spChg>
        <pc:picChg chg="add mod ord">
          <ac:chgData name="Jakob Karlsen" userId="S::jakobkar@ntnu.no::b3064357-a0c8-41bb-bfc3-78974923ebd1" providerId="AD" clId="Web-{28D55DB1-0219-5E78-12F2-E6BEDC13429B}" dt="2019-05-30T17:35:56.031" v="68" actId="14100"/>
          <ac:picMkLst>
            <pc:docMk/>
            <pc:sldMk cId="919469633" sldId="294"/>
            <ac:picMk id="5" creationId="{27CDE7E8-ED23-4EED-A218-274711441F60}"/>
          </ac:picMkLst>
        </pc:picChg>
      </pc:sldChg>
      <pc:sldChg chg="addSp delSp modSp new">
        <pc:chgData name="Jakob Karlsen" userId="S::jakobkar@ntnu.no::b3064357-a0c8-41bb-bfc3-78974923ebd1" providerId="AD" clId="Web-{28D55DB1-0219-5E78-12F2-E6BEDC13429B}" dt="2019-05-30T17:47:28.081" v="574" actId="20577"/>
        <pc:sldMkLst>
          <pc:docMk/>
          <pc:sldMk cId="3610046478" sldId="295"/>
        </pc:sldMkLst>
        <pc:spChg chg="mod">
          <ac:chgData name="Jakob Karlsen" userId="S::jakobkar@ntnu.no::b3064357-a0c8-41bb-bfc3-78974923ebd1" providerId="AD" clId="Web-{28D55DB1-0219-5E78-12F2-E6BEDC13429B}" dt="2019-05-30T17:47:28.081" v="574" actId="20577"/>
          <ac:spMkLst>
            <pc:docMk/>
            <pc:sldMk cId="3610046478" sldId="295"/>
            <ac:spMk id="3" creationId="{B42601C0-9FFC-4957-B791-E543EA548C70}"/>
          </ac:spMkLst>
        </pc:spChg>
        <pc:spChg chg="del">
          <ac:chgData name="Jakob Karlsen" userId="S::jakobkar@ntnu.no::b3064357-a0c8-41bb-bfc3-78974923ebd1" providerId="AD" clId="Web-{28D55DB1-0219-5E78-12F2-E6BEDC13429B}" dt="2019-05-30T17:45:57.127" v="351"/>
          <ac:spMkLst>
            <pc:docMk/>
            <pc:sldMk cId="3610046478" sldId="295"/>
            <ac:spMk id="4" creationId="{EE722EC1-0766-470C-997F-57BBB321A02C}"/>
          </ac:spMkLst>
        </pc:spChg>
        <pc:picChg chg="add mod ord">
          <ac:chgData name="Jakob Karlsen" userId="S::jakobkar@ntnu.no::b3064357-a0c8-41bb-bfc3-78974923ebd1" providerId="AD" clId="Web-{28D55DB1-0219-5E78-12F2-E6BEDC13429B}" dt="2019-05-30T17:45:57.127" v="351"/>
          <ac:picMkLst>
            <pc:docMk/>
            <pc:sldMk cId="3610046478" sldId="295"/>
            <ac:picMk id="5" creationId="{7BAE799F-B486-4EB4-9334-B3FFEB745999}"/>
          </ac:picMkLst>
        </pc:picChg>
      </pc:sldChg>
    </pc:docChg>
  </pc:docChgLst>
  <pc:docChgLst>
    <pc:chgData name="Endre Torvanger Ellingsen" userId="S::endrete@ntnu.no::17562f05-b9cd-4e6f-b17a-eb037d9e6abb" providerId="AD" clId="Web-{8751C47E-8BB4-065E-2F0F-D3B214CE848D}"/>
    <pc:docChg chg="addSld delSld modSld sldOrd">
      <pc:chgData name="Endre Torvanger Ellingsen" userId="S::endrete@ntnu.no::17562f05-b9cd-4e6f-b17a-eb037d9e6abb" providerId="AD" clId="Web-{8751C47E-8BB4-065E-2F0F-D3B214CE848D}" dt="2019-05-30T00:08:19.274" v="2772" actId="20577"/>
      <pc:docMkLst>
        <pc:docMk/>
      </pc:docMkLst>
      <pc:sldChg chg="modSp">
        <pc:chgData name="Endre Torvanger Ellingsen" userId="S::endrete@ntnu.no::17562f05-b9cd-4e6f-b17a-eb037d9e6abb" providerId="AD" clId="Web-{8751C47E-8BB4-065E-2F0F-D3B214CE848D}" dt="2019-05-29T23:15:35.779" v="1768" actId="20577"/>
        <pc:sldMkLst>
          <pc:docMk/>
          <pc:sldMk cId="121216703" sldId="257"/>
        </pc:sldMkLst>
        <pc:spChg chg="mod">
          <ac:chgData name="Endre Torvanger Ellingsen" userId="S::endrete@ntnu.no::17562f05-b9cd-4e6f-b17a-eb037d9e6abb" providerId="AD" clId="Web-{8751C47E-8BB4-065E-2F0F-D3B214CE848D}" dt="2019-05-29T23:15:35.779" v="1768" actId="20577"/>
          <ac:spMkLst>
            <pc:docMk/>
            <pc:sldMk cId="121216703" sldId="257"/>
            <ac:spMk id="3" creationId="{F0D75A5E-8992-4B00-BF6B-3731BC69A60A}"/>
          </ac:spMkLst>
        </pc:spChg>
      </pc:sldChg>
      <pc:sldChg chg="del">
        <pc:chgData name="Endre Torvanger Ellingsen" userId="S::endrete@ntnu.no::17562f05-b9cd-4e6f-b17a-eb037d9e6abb" providerId="AD" clId="Web-{8751C47E-8BB4-065E-2F0F-D3B214CE848D}" dt="2019-05-29T21:06:02.838" v="1122"/>
        <pc:sldMkLst>
          <pc:docMk/>
          <pc:sldMk cId="428389366" sldId="262"/>
        </pc:sldMkLst>
      </pc:sldChg>
      <pc:sldChg chg="modSp">
        <pc:chgData name="Endre Torvanger Ellingsen" userId="S::endrete@ntnu.no::17562f05-b9cd-4e6f-b17a-eb037d9e6abb" providerId="AD" clId="Web-{8751C47E-8BB4-065E-2F0F-D3B214CE848D}" dt="2019-05-29T20:03:26.070" v="88" actId="20577"/>
        <pc:sldMkLst>
          <pc:docMk/>
          <pc:sldMk cId="4232103588" sldId="274"/>
        </pc:sldMkLst>
        <pc:spChg chg="mod">
          <ac:chgData name="Endre Torvanger Ellingsen" userId="S::endrete@ntnu.no::17562f05-b9cd-4e6f-b17a-eb037d9e6abb" providerId="AD" clId="Web-{8751C47E-8BB4-065E-2F0F-D3B214CE848D}" dt="2019-05-29T20:03:26.070" v="88" actId="20577"/>
          <ac:spMkLst>
            <pc:docMk/>
            <pc:sldMk cId="4232103588" sldId="274"/>
            <ac:spMk id="3" creationId="{AAE4D00E-A84A-4542-BE75-F2905F7D87FC}"/>
          </ac:spMkLst>
        </pc:spChg>
      </pc:sldChg>
      <pc:sldChg chg="addSp modSp">
        <pc:chgData name="Endre Torvanger Ellingsen" userId="S::endrete@ntnu.no::17562f05-b9cd-4e6f-b17a-eb037d9e6abb" providerId="AD" clId="Web-{8751C47E-8BB4-065E-2F0F-D3B214CE848D}" dt="2019-05-29T21:01:13.587" v="1097" actId="20577"/>
        <pc:sldMkLst>
          <pc:docMk/>
          <pc:sldMk cId="855772217" sldId="277"/>
        </pc:sldMkLst>
        <pc:spChg chg="mod">
          <ac:chgData name="Endre Torvanger Ellingsen" userId="S::endrete@ntnu.no::17562f05-b9cd-4e6f-b17a-eb037d9e6abb" providerId="AD" clId="Web-{8751C47E-8BB4-065E-2F0F-D3B214CE848D}" dt="2019-05-29T20:37:02.675" v="766" actId="20577"/>
          <ac:spMkLst>
            <pc:docMk/>
            <pc:sldMk cId="855772217" sldId="277"/>
            <ac:spMk id="2" creationId="{A4803EB9-ED5C-4031-A553-5D108FD912FB}"/>
          </ac:spMkLst>
        </pc:spChg>
        <pc:spChg chg="mod">
          <ac:chgData name="Endre Torvanger Ellingsen" userId="S::endrete@ntnu.no::17562f05-b9cd-4e6f-b17a-eb037d9e6abb" providerId="AD" clId="Web-{8751C47E-8BB4-065E-2F0F-D3B214CE848D}" dt="2019-05-29T21:01:13.587" v="1097" actId="20577"/>
          <ac:spMkLst>
            <pc:docMk/>
            <pc:sldMk cId="855772217" sldId="277"/>
            <ac:spMk id="3" creationId="{03D62434-A80D-493C-A56C-703D732497E8}"/>
          </ac:spMkLst>
        </pc:spChg>
        <pc:picChg chg="add mod">
          <ac:chgData name="Endre Torvanger Ellingsen" userId="S::endrete@ntnu.no::17562f05-b9cd-4e6f-b17a-eb037d9e6abb" providerId="AD" clId="Web-{8751C47E-8BB4-065E-2F0F-D3B214CE848D}" dt="2019-05-29T20:57:37.773" v="1040" actId="1076"/>
          <ac:picMkLst>
            <pc:docMk/>
            <pc:sldMk cId="855772217" sldId="277"/>
            <ac:picMk id="4" creationId="{9DC038FD-C826-41FE-8FE4-C4A2FF3F1163}"/>
          </ac:picMkLst>
        </pc:picChg>
      </pc:sldChg>
      <pc:sldChg chg="modSp new">
        <pc:chgData name="Endre Torvanger Ellingsen" userId="S::endrete@ntnu.no::17562f05-b9cd-4e6f-b17a-eb037d9e6abb" providerId="AD" clId="Web-{8751C47E-8BB4-065E-2F0F-D3B214CE848D}" dt="2019-05-29T22:16:49.188" v="1453" actId="20577"/>
        <pc:sldMkLst>
          <pc:docMk/>
          <pc:sldMk cId="1868244308" sldId="283"/>
        </pc:sldMkLst>
        <pc:spChg chg="mod">
          <ac:chgData name="Endre Torvanger Ellingsen" userId="S::endrete@ntnu.no::17562f05-b9cd-4e6f-b17a-eb037d9e6abb" providerId="AD" clId="Web-{8751C47E-8BB4-065E-2F0F-D3B214CE848D}" dt="2019-05-29T20:04:21.086" v="106" actId="20577"/>
          <ac:spMkLst>
            <pc:docMk/>
            <pc:sldMk cId="1868244308" sldId="283"/>
            <ac:spMk id="2" creationId="{E3FB07DF-A8BD-4194-87CC-E18827EC1510}"/>
          </ac:spMkLst>
        </pc:spChg>
        <pc:spChg chg="mod">
          <ac:chgData name="Endre Torvanger Ellingsen" userId="S::endrete@ntnu.no::17562f05-b9cd-4e6f-b17a-eb037d9e6abb" providerId="AD" clId="Web-{8751C47E-8BB4-065E-2F0F-D3B214CE848D}" dt="2019-05-29T22:16:49.188" v="1453" actId="20577"/>
          <ac:spMkLst>
            <pc:docMk/>
            <pc:sldMk cId="1868244308" sldId="283"/>
            <ac:spMk id="3" creationId="{641D93E0-6344-4129-9B19-47790CC60184}"/>
          </ac:spMkLst>
        </pc:spChg>
      </pc:sldChg>
      <pc:sldChg chg="addSp delSp modSp new">
        <pc:chgData name="Endre Torvanger Ellingsen" userId="S::endrete@ntnu.no::17562f05-b9cd-4e6f-b17a-eb037d9e6abb" providerId="AD" clId="Web-{8751C47E-8BB4-065E-2F0F-D3B214CE848D}" dt="2019-05-29T20:35:11.862" v="736" actId="1076"/>
        <pc:sldMkLst>
          <pc:docMk/>
          <pc:sldMk cId="731393521" sldId="284"/>
        </pc:sldMkLst>
        <pc:spChg chg="mod">
          <ac:chgData name="Endre Torvanger Ellingsen" userId="S::endrete@ntnu.no::17562f05-b9cd-4e6f-b17a-eb037d9e6abb" providerId="AD" clId="Web-{8751C47E-8BB4-065E-2F0F-D3B214CE848D}" dt="2019-05-29T20:11:50.433" v="731" actId="20577"/>
          <ac:spMkLst>
            <pc:docMk/>
            <pc:sldMk cId="731393521" sldId="284"/>
            <ac:spMk id="2" creationId="{F06F3169-F5F7-4BE8-846A-F535D3C8BBEC}"/>
          </ac:spMkLst>
        </pc:spChg>
        <pc:spChg chg="del">
          <ac:chgData name="Endre Torvanger Ellingsen" userId="S::endrete@ntnu.no::17562f05-b9cd-4e6f-b17a-eb037d9e6abb" providerId="AD" clId="Web-{8751C47E-8BB4-065E-2F0F-D3B214CE848D}" dt="2019-05-29T20:34:50.597" v="733"/>
          <ac:spMkLst>
            <pc:docMk/>
            <pc:sldMk cId="731393521" sldId="284"/>
            <ac:spMk id="3" creationId="{55DB1187-8364-4890-BFDB-2BB13F3CB32C}"/>
          </ac:spMkLst>
        </pc:spChg>
        <pc:picChg chg="add mod ord">
          <ac:chgData name="Endre Torvanger Ellingsen" userId="S::endrete@ntnu.no::17562f05-b9cd-4e6f-b17a-eb037d9e6abb" providerId="AD" clId="Web-{8751C47E-8BB4-065E-2F0F-D3B214CE848D}" dt="2019-05-29T20:35:11.862" v="736" actId="1076"/>
          <ac:picMkLst>
            <pc:docMk/>
            <pc:sldMk cId="731393521" sldId="284"/>
            <ac:picMk id="4" creationId="{C0E880DE-00D8-42C6-AC01-E0AEA4DC32EF}"/>
          </ac:picMkLst>
        </pc:picChg>
      </pc:sldChg>
      <pc:sldChg chg="addSp modSp new ord">
        <pc:chgData name="Endre Torvanger Ellingsen" userId="S::endrete@ntnu.no::17562f05-b9cd-4e6f-b17a-eb037d9e6abb" providerId="AD" clId="Web-{8751C47E-8BB4-065E-2F0F-D3B214CE848D}" dt="2019-05-29T23:32:50.664" v="2360" actId="1076"/>
        <pc:sldMkLst>
          <pc:docMk/>
          <pc:sldMk cId="491396426" sldId="285"/>
        </pc:sldMkLst>
        <pc:spChg chg="mod">
          <ac:chgData name="Endre Torvanger Ellingsen" userId="S::endrete@ntnu.no::17562f05-b9cd-4e6f-b17a-eb037d9e6abb" providerId="AD" clId="Web-{8751C47E-8BB4-065E-2F0F-D3B214CE848D}" dt="2019-05-29T21:05:26.494" v="1106" actId="20577"/>
          <ac:spMkLst>
            <pc:docMk/>
            <pc:sldMk cId="491396426" sldId="285"/>
            <ac:spMk id="2" creationId="{FB3B0F2B-1AFC-47BB-B35C-CDC9E48EDA0E}"/>
          </ac:spMkLst>
        </pc:spChg>
        <pc:spChg chg="mod">
          <ac:chgData name="Endre Torvanger Ellingsen" userId="S::endrete@ntnu.no::17562f05-b9cd-4e6f-b17a-eb037d9e6abb" providerId="AD" clId="Web-{8751C47E-8BB4-065E-2F0F-D3B214CE848D}" dt="2019-05-29T23:32:26.086" v="2357" actId="20577"/>
          <ac:spMkLst>
            <pc:docMk/>
            <pc:sldMk cId="491396426" sldId="285"/>
            <ac:spMk id="3" creationId="{330D852D-0BC2-4DAD-8664-775F86885988}"/>
          </ac:spMkLst>
        </pc:spChg>
        <pc:picChg chg="add mod">
          <ac:chgData name="Endre Torvanger Ellingsen" userId="S::endrete@ntnu.no::17562f05-b9cd-4e6f-b17a-eb037d9e6abb" providerId="AD" clId="Web-{8751C47E-8BB4-065E-2F0F-D3B214CE848D}" dt="2019-05-29T23:32:50.664" v="2360" actId="1076"/>
          <ac:picMkLst>
            <pc:docMk/>
            <pc:sldMk cId="491396426" sldId="285"/>
            <ac:picMk id="4" creationId="{35C7E981-FF93-4CE7-B882-E8334B5EDEA0}"/>
          </ac:picMkLst>
        </pc:picChg>
      </pc:sldChg>
      <pc:sldChg chg="addSp delSp modSp new mod setBg">
        <pc:chgData name="Endre Torvanger Ellingsen" userId="S::endrete@ntnu.no::17562f05-b9cd-4e6f-b17a-eb037d9e6abb" providerId="AD" clId="Web-{8751C47E-8BB4-065E-2F0F-D3B214CE848D}" dt="2019-05-29T22:08:23.731" v="1437" actId="20577"/>
        <pc:sldMkLst>
          <pc:docMk/>
          <pc:sldMk cId="2133969664" sldId="286"/>
        </pc:sldMkLst>
        <pc:spChg chg="mod">
          <ac:chgData name="Endre Torvanger Ellingsen" userId="S::endrete@ntnu.no::17562f05-b9cd-4e6f-b17a-eb037d9e6abb" providerId="AD" clId="Web-{8751C47E-8BB4-065E-2F0F-D3B214CE848D}" dt="2019-05-29T21:30:20.505" v="1256" actId="14100"/>
          <ac:spMkLst>
            <pc:docMk/>
            <pc:sldMk cId="2133969664" sldId="286"/>
            <ac:spMk id="2" creationId="{6AF4896D-779C-4056-B4BF-128D0546071A}"/>
          </ac:spMkLst>
        </pc:spChg>
        <pc:spChg chg="mod">
          <ac:chgData name="Endre Torvanger Ellingsen" userId="S::endrete@ntnu.no::17562f05-b9cd-4e6f-b17a-eb037d9e6abb" providerId="AD" clId="Web-{8751C47E-8BB4-065E-2F0F-D3B214CE848D}" dt="2019-05-29T22:08:23.731" v="1437" actId="20577"/>
          <ac:spMkLst>
            <pc:docMk/>
            <pc:sldMk cId="2133969664" sldId="286"/>
            <ac:spMk id="3" creationId="{6C50564A-A65F-42A8-BA85-0F0C3295D2E9}"/>
          </ac:spMkLst>
        </pc:spChg>
        <pc:picChg chg="add del mod">
          <ac:chgData name="Endre Torvanger Ellingsen" userId="S::endrete@ntnu.no::17562f05-b9cd-4e6f-b17a-eb037d9e6abb" providerId="AD" clId="Web-{8751C47E-8BB4-065E-2F0F-D3B214CE848D}" dt="2019-05-29T21:24:20.738" v="1241"/>
          <ac:picMkLst>
            <pc:docMk/>
            <pc:sldMk cId="2133969664" sldId="286"/>
            <ac:picMk id="4" creationId="{0AD2B16E-C48E-41BB-AB4A-AD8423C2AB6D}"/>
          </ac:picMkLst>
        </pc:picChg>
        <pc:picChg chg="add mod ord">
          <ac:chgData name="Endre Torvanger Ellingsen" userId="S::endrete@ntnu.no::17562f05-b9cd-4e6f-b17a-eb037d9e6abb" providerId="AD" clId="Web-{8751C47E-8BB4-065E-2F0F-D3B214CE848D}" dt="2019-05-29T21:30:45.427" v="1268"/>
          <ac:picMkLst>
            <pc:docMk/>
            <pc:sldMk cId="2133969664" sldId="286"/>
            <ac:picMk id="6" creationId="{29C37D6A-C556-4323-82AB-1F949D819BB7}"/>
          </ac:picMkLst>
        </pc:picChg>
      </pc:sldChg>
      <pc:sldChg chg="modSp new del">
        <pc:chgData name="Endre Torvanger Ellingsen" userId="S::endrete@ntnu.no::17562f05-b9cd-4e6f-b17a-eb037d9e6abb" providerId="AD" clId="Web-{8751C47E-8BB4-065E-2F0F-D3B214CE848D}" dt="2019-05-29T22:06:23.382" v="1367"/>
        <pc:sldMkLst>
          <pc:docMk/>
          <pc:sldMk cId="738554624" sldId="287"/>
        </pc:sldMkLst>
        <pc:spChg chg="mod">
          <ac:chgData name="Endre Torvanger Ellingsen" userId="S::endrete@ntnu.no::17562f05-b9cd-4e6f-b17a-eb037d9e6abb" providerId="AD" clId="Web-{8751C47E-8BB4-065E-2F0F-D3B214CE848D}" dt="2019-05-29T22:05:43.554" v="1364" actId="20577"/>
          <ac:spMkLst>
            <pc:docMk/>
            <pc:sldMk cId="738554624" sldId="287"/>
            <ac:spMk id="2" creationId="{EBEB259E-015D-4DC4-9070-200DC0409065}"/>
          </ac:spMkLst>
        </pc:spChg>
      </pc:sldChg>
      <pc:sldChg chg="addSp delSp modSp new">
        <pc:chgData name="Endre Torvanger Ellingsen" userId="S::endrete@ntnu.no::17562f05-b9cd-4e6f-b17a-eb037d9e6abb" providerId="AD" clId="Web-{8751C47E-8BB4-065E-2F0F-D3B214CE848D}" dt="2019-05-29T23:40:29.307" v="2444" actId="1076"/>
        <pc:sldMkLst>
          <pc:docMk/>
          <pc:sldMk cId="3990712108" sldId="287"/>
        </pc:sldMkLst>
        <pc:spChg chg="mod">
          <ac:chgData name="Endre Torvanger Ellingsen" userId="S::endrete@ntnu.no::17562f05-b9cd-4e6f-b17a-eb037d9e6abb" providerId="AD" clId="Web-{8751C47E-8BB4-065E-2F0F-D3B214CE848D}" dt="2019-05-29T23:33:40.305" v="2409" actId="20577"/>
          <ac:spMkLst>
            <pc:docMk/>
            <pc:sldMk cId="3990712108" sldId="287"/>
            <ac:spMk id="2" creationId="{65E14693-23AA-4A16-89E4-B19E5943A318}"/>
          </ac:spMkLst>
        </pc:spChg>
        <pc:spChg chg="del">
          <ac:chgData name="Endre Torvanger Ellingsen" userId="S::endrete@ntnu.no::17562f05-b9cd-4e6f-b17a-eb037d9e6abb" providerId="AD" clId="Web-{8751C47E-8BB4-065E-2F0F-D3B214CE848D}" dt="2019-05-29T23:37:54.556" v="2412"/>
          <ac:spMkLst>
            <pc:docMk/>
            <pc:sldMk cId="3990712108" sldId="287"/>
            <ac:spMk id="3" creationId="{60313ACE-62F7-427C-813A-6A9D5C4C81E2}"/>
          </ac:spMkLst>
        </pc:spChg>
        <pc:picChg chg="add mod ord">
          <ac:chgData name="Endre Torvanger Ellingsen" userId="S::endrete@ntnu.no::17562f05-b9cd-4e6f-b17a-eb037d9e6abb" providerId="AD" clId="Web-{8751C47E-8BB4-065E-2F0F-D3B214CE848D}" dt="2019-05-29T23:40:18.416" v="2442" actId="1076"/>
          <ac:picMkLst>
            <pc:docMk/>
            <pc:sldMk cId="3990712108" sldId="287"/>
            <ac:picMk id="4" creationId="{26E2205C-195E-4552-A8D4-CCA0B75939C0}"/>
          </ac:picMkLst>
        </pc:picChg>
        <pc:picChg chg="add mod">
          <ac:chgData name="Endre Torvanger Ellingsen" userId="S::endrete@ntnu.no::17562f05-b9cd-4e6f-b17a-eb037d9e6abb" providerId="AD" clId="Web-{8751C47E-8BB4-065E-2F0F-D3B214CE848D}" dt="2019-05-29T23:40:29.307" v="2444" actId="1076"/>
          <ac:picMkLst>
            <pc:docMk/>
            <pc:sldMk cId="3990712108" sldId="287"/>
            <ac:picMk id="6" creationId="{417ACA6C-C02C-4C4A-9E67-FC64DA547DB1}"/>
          </ac:picMkLst>
        </pc:picChg>
      </pc:sldChg>
      <pc:sldChg chg="addSp delSp modSp new">
        <pc:chgData name="Endre Torvanger Ellingsen" userId="S::endrete@ntnu.no::17562f05-b9cd-4e6f-b17a-eb037d9e6abb" providerId="AD" clId="Web-{8751C47E-8BB4-065E-2F0F-D3B214CE848D}" dt="2019-05-30T00:08:15.618" v="2770" actId="20577"/>
        <pc:sldMkLst>
          <pc:docMk/>
          <pc:sldMk cId="1893218664" sldId="288"/>
        </pc:sldMkLst>
        <pc:spChg chg="mod">
          <ac:chgData name="Endre Torvanger Ellingsen" userId="S::endrete@ntnu.no::17562f05-b9cd-4e6f-b17a-eb037d9e6abb" providerId="AD" clId="Web-{8751C47E-8BB4-065E-2F0F-D3B214CE848D}" dt="2019-05-29T23:42:06.170" v="2472" actId="20577"/>
          <ac:spMkLst>
            <pc:docMk/>
            <pc:sldMk cId="1893218664" sldId="288"/>
            <ac:spMk id="2" creationId="{88E4D6AB-A900-4065-8C69-C7310B10A867}"/>
          </ac:spMkLst>
        </pc:spChg>
        <pc:spChg chg="del">
          <ac:chgData name="Endre Torvanger Ellingsen" userId="S::endrete@ntnu.no::17562f05-b9cd-4e6f-b17a-eb037d9e6abb" providerId="AD" clId="Web-{8751C47E-8BB4-065E-2F0F-D3B214CE848D}" dt="2019-05-29T23:48:33.706" v="2475"/>
          <ac:spMkLst>
            <pc:docMk/>
            <pc:sldMk cId="1893218664" sldId="288"/>
            <ac:spMk id="3" creationId="{3E227769-2653-4D0B-8AB5-1F6ADDD6DE0C}"/>
          </ac:spMkLst>
        </pc:spChg>
        <pc:spChg chg="add mod">
          <ac:chgData name="Endre Torvanger Ellingsen" userId="S::endrete@ntnu.no::17562f05-b9cd-4e6f-b17a-eb037d9e6abb" providerId="AD" clId="Web-{8751C47E-8BB4-065E-2F0F-D3B214CE848D}" dt="2019-05-30T00:08:15.618" v="2770" actId="20577"/>
          <ac:spMkLst>
            <pc:docMk/>
            <pc:sldMk cId="1893218664" sldId="288"/>
            <ac:spMk id="7" creationId="{52156B4F-FCCF-4B1D-A8AE-CB5D71C0704F}"/>
          </ac:spMkLst>
        </pc:spChg>
        <pc:picChg chg="add del mod ord">
          <ac:chgData name="Endre Torvanger Ellingsen" userId="S::endrete@ntnu.no::17562f05-b9cd-4e6f-b17a-eb037d9e6abb" providerId="AD" clId="Web-{8751C47E-8BB4-065E-2F0F-D3B214CE848D}" dt="2019-05-29T23:49:01.113" v="2480"/>
          <ac:picMkLst>
            <pc:docMk/>
            <pc:sldMk cId="1893218664" sldId="288"/>
            <ac:picMk id="4" creationId="{159D097C-3E04-4639-9C48-303C708A582F}"/>
          </ac:picMkLst>
        </pc:picChg>
        <pc:picChg chg="add mod ord">
          <ac:chgData name="Endre Torvanger Ellingsen" userId="S::endrete@ntnu.no::17562f05-b9cd-4e6f-b17a-eb037d9e6abb" providerId="AD" clId="Web-{8751C47E-8BB4-065E-2F0F-D3B214CE848D}" dt="2019-05-29T23:49:33.082" v="2489"/>
          <ac:picMkLst>
            <pc:docMk/>
            <pc:sldMk cId="1893218664" sldId="288"/>
            <ac:picMk id="8" creationId="{DB3EE929-EFE7-4773-9443-198321357B07}"/>
          </ac:picMkLst>
        </pc:picChg>
      </pc:sldChg>
    </pc:docChg>
  </pc:docChgLst>
  <pc:docChgLst>
    <pc:chgData name="Jonas Bagøien Hjulstad" userId="S::jonashj@ntnu.no::cbf97212-3351-468d-b85e-791d1e927b79" providerId="AD" clId="Web-{A43DF499-C974-44F7-9CA7-BB5795FF3576}"/>
    <pc:docChg chg="modSld">
      <pc:chgData name="Jonas Bagøien Hjulstad" userId="S::jonashj@ntnu.no::cbf97212-3351-468d-b85e-791d1e927b79" providerId="AD" clId="Web-{A43DF499-C974-44F7-9CA7-BB5795FF3576}" dt="2019-05-30T20:09:12.044" v="23" actId="20577"/>
      <pc:docMkLst>
        <pc:docMk/>
      </pc:docMkLst>
      <pc:sldChg chg="modSp">
        <pc:chgData name="Jonas Bagøien Hjulstad" userId="S::jonashj@ntnu.no::cbf97212-3351-468d-b85e-791d1e927b79" providerId="AD" clId="Web-{A43DF499-C974-44F7-9CA7-BB5795FF3576}" dt="2019-05-30T20:09:03.685" v="10" actId="20577"/>
        <pc:sldMkLst>
          <pc:docMk/>
          <pc:sldMk cId="1893218664" sldId="288"/>
        </pc:sldMkLst>
        <pc:spChg chg="mod">
          <ac:chgData name="Jonas Bagøien Hjulstad" userId="S::jonashj@ntnu.no::cbf97212-3351-468d-b85e-791d1e927b79" providerId="AD" clId="Web-{A43DF499-C974-44F7-9CA7-BB5795FF3576}" dt="2019-05-30T20:09:03.685" v="10" actId="20577"/>
          <ac:spMkLst>
            <pc:docMk/>
            <pc:sldMk cId="1893218664" sldId="288"/>
            <ac:spMk id="7" creationId="{52156B4F-FCCF-4B1D-A8AE-CB5D71C0704F}"/>
          </ac:spMkLst>
        </pc:spChg>
      </pc:sldChg>
      <pc:sldChg chg="modSp">
        <pc:chgData name="Jonas Bagøien Hjulstad" userId="S::jonashj@ntnu.no::cbf97212-3351-468d-b85e-791d1e927b79" providerId="AD" clId="Web-{A43DF499-C974-44F7-9CA7-BB5795FF3576}" dt="2019-05-30T20:09:12.044" v="22" actId="20577"/>
        <pc:sldMkLst>
          <pc:docMk/>
          <pc:sldMk cId="1407725526" sldId="293"/>
        </pc:sldMkLst>
        <pc:spChg chg="mod">
          <ac:chgData name="Jonas Bagøien Hjulstad" userId="S::jonashj@ntnu.no::cbf97212-3351-468d-b85e-791d1e927b79" providerId="AD" clId="Web-{A43DF499-C974-44F7-9CA7-BB5795FF3576}" dt="2019-05-30T20:09:12.044" v="22" actId="20577"/>
          <ac:spMkLst>
            <pc:docMk/>
            <pc:sldMk cId="1407725526" sldId="293"/>
            <ac:spMk id="7" creationId="{52156B4F-FCCF-4B1D-A8AE-CB5D71C070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C217A-F301-4E35-A9C6-51E03DC7E0BA}" type="datetimeFigureOut">
              <a:rPr lang="en-US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33917-A623-4A62-8600-EAD37866A03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b-NO"/>
              <a:t>Fullstendig modell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33917-A623-4A62-8600-EAD37866A03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Avvik 7%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33917-A623-4A62-8600-EAD37866A03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b-NO"/>
              <a:t>Optimalisering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b-NO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33917-A623-4A62-8600-EAD37866A03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2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F0AFA1-6123-44C5-B91C-3D040D7D0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4C3ADC3-AA4C-47B5-BAA4-98830E8E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E472553-55A4-4674-829B-6576D522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E284D19-1BE4-4CAD-85CE-81DB0A79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5DE3FC9-9DEA-47CF-ABB2-9D7728C5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224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288DCF-1186-42DF-99BB-A650A9CB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BA4FBED-B782-4F58-94E2-19D1CD9B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D2AC2B0-1A5F-47C6-882F-98C5E87B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8B1A27E-7874-4923-A151-335EC9F1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BA11A75-9C02-42AD-B2E6-25337BE8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44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168BAFF7-2E38-4099-9A88-7B6DA3E08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484C215-40E9-4320-9DCE-E6CB7A365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0D88AC5-1FB1-4110-8599-BD2787B1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904946C-3132-4562-A924-110E4B5C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924ADE4-214E-4C22-92D7-8C19522A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357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659A9B-BB05-48FC-A2CA-803969D6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3260BC-B49F-4391-A0D7-5AAE6A09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7988A98-4314-41CA-AA54-A3398FB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7D7C859-8516-4151-8132-C6C82937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D9B1DD4-66B2-469C-8277-C14B5A04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296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D322E2-ED41-42F1-996B-2053ED62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417AB04-EFA6-430E-8EAF-6AE04A82F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A85C616-4DA0-4E62-BBF2-39DC38B7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CA4DECA-CAFC-44C8-961D-D8252B91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AD5BFFD-35C0-46E4-97E0-6E78BFB1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98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169304-770E-44D1-A28B-58DF120A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DAD1D9-FBDE-46E9-8D38-14A48E647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1636EB-0155-49D2-9ED9-0CCD5A94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BA40295-C312-41AC-B71E-2FEBE1E5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D24E260-7270-4580-A7B0-80C98317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520043E-D5F6-4AD8-B40F-2EC6F07E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59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89B99E-4C3C-400F-A143-692B411D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BCC697E-928A-4A71-8EAB-CC4F0A293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B185CE4-3DB6-41AF-8A4D-8277490C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656AC1A-A53A-453F-8F1D-47DF133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450C542-7E26-4370-95C4-C5B275171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80B07F7-5F8F-45DD-BEDB-79039ADA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49E1E1F-CBAD-4EDE-B6FB-7D0CBC7D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71D9192-6D82-45C4-A915-A6FC670D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342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156EBC-632A-40CB-BE03-91B8E45F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B686E76-67EF-4B37-8A00-E80CED2C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289ED5A-DE5E-4B68-AB87-4E6DCEFB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9B01364-21C8-4DC3-99E9-4AD06424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30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F99B08-7AB0-4622-89F6-882F5C0F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5D8CDB46-AFDA-4C7A-99F6-F0078816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D290F3B-71F3-4752-A91D-817E81AF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12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0B14BC-55EF-4158-B5D8-EB69A7D6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B18FE79-CCE8-4DC8-8482-23D69F891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4FE8A9C-D9A4-4528-93F4-CD289D94B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643ED87-2DD8-4AEA-8F7B-53C0080F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854E5189-5F78-4D02-BFAB-EB231DE2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D5E8D61-E500-42BA-BA86-6169FC8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52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A8ED51-A8C1-498A-901F-4EBE1966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32CF5941-561B-40C5-9583-0057C5A39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767EE33-B12B-40D9-A6D4-56DDD9E6C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480FEE8-3043-489D-9B62-B9D890FB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75A31F5-CABE-4D2A-9B0B-90391A35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A919600-69C2-44FD-929B-54C6ADE0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285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57D2F809-4BB0-4A5B-845E-534885CA7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45B7135-8C41-4DE3-A3AF-7A9249295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BA4C8BA-0A92-41B6-96E5-7A88983FB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4D01-E7A9-4361-9AD5-322B06B75AB8}" type="datetimeFigureOut">
              <a:rPr lang="nb-NO" smtClean="0"/>
              <a:t>31.05.2019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4487F7E-FB56-421D-B987-C3A1FA7EE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632E00-1297-42F4-9CBF-18ADCFE41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64BA-FEC5-4E97-9668-E97C90ACFB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001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8CD3F4-1757-4056-9DA5-F54F6826A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/>
              <a:t>PRESENTASJON AV BACHELORGRUPPE E1911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437E06E-ADA4-459F-B0FE-18F09EEB4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/>
              <a:t>Instrumentering, aktuering og modellidentifisering av </a:t>
            </a:r>
            <a:r>
              <a:rPr lang="nb-NO" err="1"/>
              <a:t>bipedal</a:t>
            </a:r>
            <a:r>
              <a:rPr lang="nb-NO"/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73484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3169-F5F7-4BE8-846A-F535D3C8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Aktuering I programmet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E880DE-00D8-42C6-AC01-E0AEA4DC3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16" y="2597402"/>
            <a:ext cx="10076056" cy="17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3EB9-ED5C-4031-A553-5D108FD9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Produsere dreiemoment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62434-A80D-493C-A56C-703D73249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 panose="020F0502020204030204"/>
              </a:rPr>
              <a:t>Strømregulator</a:t>
            </a:r>
            <a:r>
              <a:rPr lang="en-US"/>
              <a:t>: pådrag ∈ [-8.3 , 8.3] A</a:t>
            </a:r>
          </a:p>
          <a:p>
            <a:r>
              <a:rPr lang="en-US">
                <a:cs typeface="Calibri"/>
              </a:rPr>
              <a:t>Nødvendig dreiemoment: 2.6 Nm.</a:t>
            </a:r>
          </a:p>
          <a:p>
            <a:r>
              <a:rPr lang="en-US">
                <a:ea typeface="+mn-lt"/>
                <a:cs typeface="+mn-lt"/>
              </a:rPr>
              <a:t>Billigste gangart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Rundet til 3 Nm</a:t>
            </a:r>
          </a:p>
          <a:p>
            <a:r>
              <a:rPr lang="en-US">
                <a:cs typeface="Calibri" panose="020F0502020204030204"/>
              </a:rPr>
              <a:t>Girutveksling på 6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cs typeface="Calibri" panose="020F0502020204030204"/>
              </a:rPr>
              <a:t>I_m = 8.3 A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DC038FD-C826-41FE-8FE4-C4A2FF3F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2" y="4898760"/>
            <a:ext cx="3663350" cy="7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D2CD-9D57-4E82-BE23-99C330F5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Jakob Bachelor">
            <a:hlinkClick r:id="" action="ppaction://media"/>
            <a:extLst>
              <a:ext uri="{FF2B5EF4-FFF2-40B4-BE49-F238E27FC236}">
                <a16:creationId xmlns:a16="http://schemas.microsoft.com/office/drawing/2014/main" id="{9A5159F3-81D7-4667-87E7-0C3D5339EA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354" y="517525"/>
            <a:ext cx="9937028" cy="5589452"/>
          </a:xfrm>
        </p:spPr>
      </p:pic>
    </p:spTree>
    <p:extLst>
      <p:ext uri="{BB962C8B-B14F-4D97-AF65-F5344CB8AC3E}">
        <p14:creationId xmlns:p14="http://schemas.microsoft.com/office/powerpoint/2010/main" val="379049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4E82-7FFD-4904-9530-DEA92A4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1A9F-FD25-46B4-8ECD-B22F42B87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47E79-8ABE-4AB2-930D-53FAB54621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028671E0-EFDF-4E08-A26F-046576171EE5}"/>
              </a:ext>
            </a:extLst>
          </p:cNvPr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Linux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057FB88D-63FE-43FA-B8F6-5EA16CF0FE43}"/>
              </a:ext>
            </a:extLst>
          </p:cNvPr>
          <p:cNvSpPr/>
          <p:nvPr/>
        </p:nvSpPr>
        <p:spPr>
          <a:xfrm>
            <a:off x="838080" y="1825560"/>
            <a:ext cx="73911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Skreddersydde OS-Distribusjoner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Open-source og restriksjoner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Debian og Ubuntu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58DF0-3CF8-4D5B-8F01-1933FF472C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41760" y="0"/>
            <a:ext cx="5819040" cy="685728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49CE6-F64D-4042-89B4-B88BD4CD24B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498960" y="91440"/>
            <a:ext cx="1706040" cy="17060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BF5E5-CE07-4551-B645-A24DE85F9F9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641200" y="119520"/>
            <a:ext cx="1371240" cy="17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2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7CDF-53D0-4017-9902-D83FB597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Shells</a:t>
            </a:r>
            <a:endParaRPr 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D06BCA4-4B12-4664-90C9-9CF805B14B62}"/>
              </a:ext>
            </a:extLst>
          </p:cNvPr>
          <p:cNvSpPr/>
          <p:nvPr/>
        </p:nvSpPr>
        <p:spPr>
          <a:xfrm>
            <a:off x="838080" y="1825560"/>
            <a:ext cx="775692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Kommandolinjebasert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grensesnitt</a:t>
            </a:r>
            <a:endParaRPr lang="en-US" sz="2800" b="0" strike="noStrike" spc="-1" err="1">
              <a:latin typeface="Arial"/>
              <a:cs typeface="Arial"/>
            </a:endParaRPr>
          </a:p>
          <a:p>
            <a:pPr marL="431800" indent="-323215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Mindre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spc="-1" err="1">
                <a:solidFill>
                  <a:srgbClr val="000000"/>
                </a:solidFill>
                <a:latin typeface="Calibri"/>
              </a:rPr>
              <a:t>brukervennlig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800" spc="-1" err="1">
                <a:solidFill>
                  <a:srgbClr val="000000"/>
                </a:solidFill>
                <a:latin typeface="Calibri"/>
              </a:rPr>
              <a:t>flere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muligheter</a:t>
            </a:r>
            <a:endParaRPr lang="en-US" sz="2800" b="0" strike="noStrike" spc="-1" err="1">
              <a:latin typeface="Arial"/>
              <a:cs typeface="Arial"/>
            </a:endParaRPr>
          </a:p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Automatiserbart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 shell-script,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Makefile</a:t>
            </a:r>
            <a:endParaRPr lang="en-US" sz="2800" b="0" strike="noStrike" spc="-1" err="1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DD348-BA91-41BB-B174-75FCAC984D3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88720" y="3867480"/>
            <a:ext cx="6657480" cy="2076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31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CBDC-1CE3-4321-8F8A-1306032C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Oppsett</a:t>
            </a:r>
            <a:endParaRPr lang="en-US" err="1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4650D2-BF2F-499B-B130-A457F648E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3644" y="2978634"/>
            <a:ext cx="2381250" cy="2324100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4310EE-7099-4C61-873E-BDD3A4514ACD}"/>
              </a:ext>
            </a:extLst>
          </p:cNvPr>
          <p:cNvSpPr/>
          <p:nvPr/>
        </p:nvSpPr>
        <p:spPr>
          <a:xfrm>
            <a:off x="838080" y="1760512"/>
            <a:ext cx="665964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Secure Shell-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configurasjon</a:t>
            </a:r>
            <a:endParaRPr lang="en-US" sz="2800" b="0" strike="noStrike" spc="-1" err="1">
              <a:latin typeface="Arial"/>
              <a:cs typeface="Arial"/>
            </a:endParaRPr>
          </a:p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Compilere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Toolchains</a:t>
            </a:r>
            <a:endParaRPr lang="en-US" sz="2800" b="0" strike="noStrike" spc="-1">
              <a:latin typeface="Arial"/>
              <a:cs typeface="Arial"/>
            </a:endParaRPr>
          </a:p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IDE – CCS/Eclipse</a:t>
            </a:r>
            <a:endParaRPr lang="en-US" sz="2800" b="0" strike="noStrike" spc="-1">
              <a:latin typeface="Arial"/>
              <a:cs typeface="Arial"/>
            </a:endParaRPr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904483A4-4D8F-4CDA-BF36-58CCEE5C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" y="3794333"/>
            <a:ext cx="3449443" cy="811920"/>
          </a:xfrm>
          <a:prstGeom prst="rect">
            <a:avLst/>
          </a:prstGeom>
        </p:spPr>
      </p:pic>
      <p:pic>
        <p:nvPicPr>
          <p:cNvPr id="10" name="Picture 10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5C0FDF47-A3A9-4191-8A40-7E5F645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64" y="4778414"/>
            <a:ext cx="1733550" cy="1743075"/>
          </a:xfrm>
          <a:prstGeom prst="rect">
            <a:avLst/>
          </a:prstGeom>
        </p:spPr>
      </p:pic>
      <p:pic>
        <p:nvPicPr>
          <p:cNvPr id="12" name="Picture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E1397617-340A-48FF-807D-BB1444688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791" y="3553522"/>
            <a:ext cx="2743200" cy="2743200"/>
          </a:xfrm>
          <a:prstGeom prst="rect">
            <a:avLst/>
          </a:prstGeom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81BBFB0-0E36-4A61-9D12-99F4EF1D0768}"/>
              </a:ext>
            </a:extLst>
          </p:cNvPr>
          <p:cNvSpPr/>
          <p:nvPr/>
        </p:nvSpPr>
        <p:spPr>
          <a:xfrm>
            <a:off x="4326338" y="3957975"/>
            <a:ext cx="1124415" cy="4832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E51A0079-0EA5-4E72-8A37-EE3EC73EA442}"/>
              </a:ext>
            </a:extLst>
          </p:cNvPr>
          <p:cNvSpPr/>
          <p:nvPr/>
        </p:nvSpPr>
        <p:spPr>
          <a:xfrm>
            <a:off x="3434241" y="5528439"/>
            <a:ext cx="5956608" cy="4832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6D56FBE5-7078-4004-A22F-07F6E3E1C1EE}"/>
              </a:ext>
            </a:extLst>
          </p:cNvPr>
          <p:cNvSpPr/>
          <p:nvPr/>
        </p:nvSpPr>
        <p:spPr>
          <a:xfrm>
            <a:off x="8015533" y="3892926"/>
            <a:ext cx="1124415" cy="5018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8AFAA-29D9-4740-B028-FC4BA842790A}"/>
              </a:ext>
            </a:extLst>
          </p:cNvPr>
          <p:cNvSpPr txBox="1"/>
          <p:nvPr/>
        </p:nvSpPr>
        <p:spPr>
          <a:xfrm>
            <a:off x="5486400" y="25406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(ARM GNU Toolchain)</a:t>
            </a:r>
          </a:p>
        </p:txBody>
      </p:sp>
    </p:spTree>
    <p:extLst>
      <p:ext uri="{BB962C8B-B14F-4D97-AF65-F5344CB8AC3E}">
        <p14:creationId xmlns:p14="http://schemas.microsoft.com/office/powerpoint/2010/main" val="63663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230D-9900-4F2D-9FB6-4B0278D9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Software I endring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D7FA-D1C8-495E-B347-E4F633D76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6942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Forandring i Linux' filsystem</a:t>
            </a:r>
          </a:p>
          <a:p>
            <a:r>
              <a:rPr lang="en-US">
                <a:cs typeface="Calibri"/>
              </a:rPr>
              <a:t>Endring i compilere/oversettingsverktøy</a:t>
            </a:r>
          </a:p>
          <a:p>
            <a:r>
              <a:rPr lang="en-US">
                <a:cs typeface="Calibri"/>
              </a:rPr>
              <a:t>Mye ukjent sett fra C/C++-brukergrensesnittet, store blackboxer</a:t>
            </a:r>
          </a:p>
        </p:txBody>
      </p:sp>
    </p:spTree>
    <p:extLst>
      <p:ext uri="{BB962C8B-B14F-4D97-AF65-F5344CB8AC3E}">
        <p14:creationId xmlns:p14="http://schemas.microsoft.com/office/powerpoint/2010/main" val="28751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E334-A936-4249-AF93-986AB5BC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83" y="262906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1568-1324-4893-9E0E-68B9BB68F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883" y="172340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AD723-7664-4CA1-A5A0-49935B763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9883" y="172340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E6430F66-E3F6-4D42-962F-9D3AA6DCB601}"/>
              </a:ext>
            </a:extLst>
          </p:cNvPr>
          <p:cNvSpPr/>
          <p:nvPr/>
        </p:nvSpPr>
        <p:spPr>
          <a:xfrm>
            <a:off x="748638" y="405695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Linux kernel/kernel space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49D2DAEF-1F82-4C00-9CC8-B6A6CE2845FE}"/>
              </a:ext>
            </a:extLst>
          </p:cNvPr>
          <p:cNvSpPr/>
          <p:nvPr/>
        </p:nvSpPr>
        <p:spPr>
          <a:xfrm>
            <a:off x="609248" y="1838338"/>
            <a:ext cx="5677591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Kjernen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av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operativsystemet</a:t>
            </a:r>
            <a:endParaRPr lang="en-US" sz="2800" b="0" strike="noStrike" spc="-1" err="1">
              <a:latin typeface="Arial"/>
              <a:cs typeface="Arial"/>
            </a:endParaRPr>
          </a:p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Fullstendig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kontroll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over software/hardware</a:t>
            </a:r>
            <a:endParaRPr lang="en-US" sz="2800" b="0" strike="noStrike" spc="-1">
              <a:latin typeface="Arial"/>
              <a:cs typeface="Arial"/>
            </a:endParaRPr>
          </a:p>
          <a:p>
            <a:pPr marL="431800" indent="-323215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Loadable Kernel Modules (</a:t>
            </a:r>
            <a:r>
              <a:rPr lang="en-US" sz="2800" b="0" strike="noStrike" spc="-1" err="1">
                <a:solidFill>
                  <a:srgbClr val="000000"/>
                </a:solidFill>
                <a:latin typeface="Calibri"/>
              </a:rPr>
              <a:t>drivere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2800" b="0" strike="noStrike" spc="-1">
              <a:latin typeface="Arial"/>
              <a:cs typeface="Arial"/>
            </a:endParaRPr>
          </a:p>
          <a:p>
            <a:pPr marL="431800" indent="-323215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Everything is a file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 </a:t>
            </a:r>
            <a:endParaRPr lang="en-US" sz="2800" b="0" strike="noStrike" spc="-1">
              <a:latin typeface="Arial"/>
              <a:cs typeface="Arial"/>
            </a:endParaRPr>
          </a:p>
          <a:p>
            <a:pPr marL="431800" indent="-323215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>
                <a:latin typeface="Calibri"/>
                <a:cs typeface="Calibri"/>
              </a:rPr>
              <a:t>Alt må i </a:t>
            </a:r>
            <a:r>
              <a:rPr lang="en-US" sz="2800" u="sng" spc="-1">
                <a:latin typeface="Calibri"/>
                <a:cs typeface="Calibri"/>
              </a:rPr>
              <a:t>utgangspunktet</a:t>
            </a:r>
            <a:r>
              <a:rPr lang="en-US" sz="2800" spc="-1">
                <a:latin typeface="Calibri"/>
                <a:cs typeface="Calibri"/>
              </a:rPr>
              <a:t> igjennom kernel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B23D0-855D-4D37-9FE4-BBCFB35F54B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39010" y="1591287"/>
            <a:ext cx="4837680" cy="3824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70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04DD-9646-4558-8A03-41AB9060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text, screenshot&#10;&#10;Description generated with high confidence">
            <a:extLst>
              <a:ext uri="{FF2B5EF4-FFF2-40B4-BE49-F238E27FC236}">
                <a16:creationId xmlns:a16="http://schemas.microsoft.com/office/drawing/2014/main" id="{E81FC0E4-4EC0-4255-9487-2937B81EC8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7907" y="670307"/>
            <a:ext cx="11305478" cy="504504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BB54B-DFA4-4749-A975-A2C285EA81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D997-5786-4471-85EC-9A6DDF02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PRU_ICSS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C5E03-81F3-4541-ABEF-9B4D68CD3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2x 200MHz uavhengige prosessorer</a:t>
            </a:r>
          </a:p>
          <a:p>
            <a:r>
              <a:rPr lang="en-US">
                <a:cs typeface="Calibri"/>
              </a:rPr>
              <a:t>C++/C og assembler</a:t>
            </a:r>
          </a:p>
          <a:p>
            <a:r>
              <a:rPr lang="en-US">
                <a:cs typeface="Calibri"/>
              </a:rPr>
              <a:t>Laget for å være forutsigbar</a:t>
            </a:r>
          </a:p>
        </p:txBody>
      </p:sp>
    </p:spTree>
    <p:extLst>
      <p:ext uri="{BB962C8B-B14F-4D97-AF65-F5344CB8AC3E}">
        <p14:creationId xmlns:p14="http://schemas.microsoft.com/office/powerpoint/2010/main" val="10897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A46764-EE4D-4465-8FD4-432DEA97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Innhold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D75A5E-8992-4B00-BF6B-3731BC69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nb-NO">
                <a:ea typeface="+mn-lt"/>
                <a:cs typeface="+mn-lt"/>
              </a:rPr>
              <a:t>BeagleBone Black</a:t>
            </a:r>
            <a:endParaRPr lang="en-US"/>
          </a:p>
          <a:p>
            <a:pPr marL="457200" indent="-457200"/>
            <a:r>
              <a:rPr lang="nb-NO">
                <a:ea typeface="+mn-lt"/>
                <a:cs typeface="+mn-lt"/>
              </a:rPr>
              <a:t>Enkodere</a:t>
            </a:r>
          </a:p>
          <a:p>
            <a:pPr marL="457200" indent="-457200"/>
            <a:r>
              <a:rPr lang="nb-NO">
                <a:ea typeface="+mn-lt"/>
                <a:cs typeface="+mn-lt"/>
              </a:rPr>
              <a:t>Aktuering</a:t>
            </a:r>
            <a:endParaRPr lang="nb-NO">
              <a:cs typeface="Calibri" panose="020F0502020204030204"/>
            </a:endParaRPr>
          </a:p>
          <a:p>
            <a:pPr marL="457200" indent="-457200"/>
            <a:r>
              <a:rPr lang="nb-NO">
                <a:cs typeface="Calibri" panose="020F0502020204030204"/>
              </a:rPr>
              <a:t>Sanntidsprogrammering og Linux</a:t>
            </a:r>
          </a:p>
          <a:p>
            <a:pPr marL="457200" indent="-457200"/>
            <a:r>
              <a:rPr lang="nb-NO">
                <a:cs typeface="Calibri" panose="020F0502020204030204"/>
              </a:rPr>
              <a:t>IMU-oppsett og SPI</a:t>
            </a:r>
          </a:p>
          <a:p>
            <a:pPr marL="457200" indent="-457200"/>
            <a:r>
              <a:rPr lang="nb-NO">
                <a:cs typeface="Calibri" panose="020F0502020204030204"/>
              </a:rPr>
              <a:t>IMU sensor </a:t>
            </a:r>
            <a:r>
              <a:rPr lang="nb-NO" err="1">
                <a:cs typeface="Calibri" panose="020F0502020204030204"/>
              </a:rPr>
              <a:t>fusion</a:t>
            </a:r>
          </a:p>
          <a:p>
            <a:pPr marL="457200" indent="-457200"/>
            <a:r>
              <a:rPr lang="nb-NO">
                <a:cs typeface="Calibri" panose="020F0502020204030204"/>
              </a:rPr>
              <a:t>Modellidentifikasjon</a:t>
            </a:r>
          </a:p>
          <a:p>
            <a:endParaRPr lang="nb-NO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216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15FA5C19-4027-4D0D-9026-4D65A0DC665D}"/>
              </a:ext>
            </a:extLst>
          </p:cNvPr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strike="noStrike" spc="-1">
                <a:latin typeface="Arial"/>
              </a:rPr>
              <a:t>Sanntid på hovedprossessor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98126DAC-F04E-47A1-8375-DA174E7C8307}"/>
              </a:ext>
            </a:extLst>
          </p:cNvPr>
          <p:cNvSpPr txBox="1"/>
          <p:nvPr/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RealTime Linux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Xenomai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3200" b="0" strike="noStrike" spc="-1">
                <a:latin typeface="Arial"/>
              </a:rPr>
              <a:t>Skins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3200" b="0" strike="noStrike" spc="-1">
                <a:latin typeface="Arial"/>
              </a:rPr>
              <a:t>POSIX-threads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A1D06116-48A2-46EE-B776-E051C04EB003}"/>
              </a:ext>
            </a:extLst>
          </p:cNvPr>
          <p:cNvSpPr txBox="1"/>
          <p:nvPr/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b="0" strike="noStrike" spc="-1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D1F9E-50DF-4D5F-BD15-E7555329CD8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118496" y="2499392"/>
            <a:ext cx="4063680" cy="346428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7F74B-D56C-4A82-9EEB-B977827E53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01469" y="2752424"/>
            <a:ext cx="5028840" cy="3152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4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63A3-9FC8-41FF-8F7D-B44C3922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IMU </a:t>
            </a:r>
            <a:r>
              <a:rPr lang="en-US" err="1">
                <a:cs typeface="Calibri Light"/>
              </a:rPr>
              <a:t>og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oppsett</a:t>
            </a:r>
            <a:endParaRPr lang="en-US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CBD91-670A-4F89-B5E8-92A2327E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Få</a:t>
            </a:r>
            <a:r>
              <a:rPr lang="en-US">
                <a:cs typeface="Calibri"/>
              </a:rPr>
              <a:t> IMU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kommunisere</a:t>
            </a:r>
            <a:r>
              <a:rPr lang="en-US">
                <a:cs typeface="Calibri"/>
              </a:rPr>
              <a:t> med </a:t>
            </a:r>
            <a:r>
              <a:rPr lang="en-US" err="1">
                <a:cs typeface="Calibri"/>
              </a:rPr>
              <a:t>BeagleBone</a:t>
            </a:r>
          </a:p>
          <a:p>
            <a:r>
              <a:rPr lang="en-US">
                <a:cs typeface="Calibri"/>
              </a:rPr>
              <a:t>SPI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I2C</a:t>
            </a:r>
          </a:p>
          <a:p>
            <a:r>
              <a:rPr lang="en-US" err="1">
                <a:cs typeface="Calibri"/>
              </a:rPr>
              <a:t>Nyeste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Deibian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versjonen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BeagleBone</a:t>
            </a:r>
          </a:p>
          <a:p>
            <a:r>
              <a:rPr lang="en-US">
                <a:cs typeface="Calibri"/>
              </a:rPr>
              <a:t>Full-duplex</a:t>
            </a:r>
          </a:p>
          <a:p>
            <a:r>
              <a:rPr lang="en-US">
                <a:cs typeface="Calibri"/>
              </a:rPr>
              <a:t>Half-duplex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A769CD-60C1-49C0-A0D5-6FFED696D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850326"/>
            <a:ext cx="6172200" cy="31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3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6B28-4E14-49CB-B0D1-7A9DE203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D6A0-D98C-4764-A9C4-2E1F98ED2A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MOSI, MISO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klokkesignal</a:t>
            </a:r>
          </a:p>
          <a:p>
            <a:r>
              <a:rPr lang="en-US" err="1">
                <a:cs typeface="Calibri"/>
              </a:rPr>
              <a:t>Størrelse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når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skal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sendes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Fire </a:t>
            </a:r>
            <a:r>
              <a:rPr lang="en-US" err="1">
                <a:cs typeface="Calibri"/>
              </a:rPr>
              <a:t>moduser</a:t>
            </a:r>
          </a:p>
          <a:p>
            <a:r>
              <a:rPr lang="en-US">
                <a:cs typeface="Calibri"/>
              </a:rPr>
              <a:t>Korte </a:t>
            </a:r>
            <a:r>
              <a:rPr lang="en-US" err="1">
                <a:cs typeface="Calibri"/>
              </a:rPr>
              <a:t>avstander</a:t>
            </a:r>
            <a:r>
              <a:rPr lang="en-US">
                <a:cs typeface="Calibri"/>
              </a:rPr>
              <a:t> 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7CDE7E8-ED23-4EED-A218-274711441F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883" y="2022438"/>
            <a:ext cx="6110868" cy="36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465E-3855-4437-9318-455AF5DB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7883AB8-2BB9-47EF-B629-F3B5DD20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251" y="1825625"/>
            <a:ext cx="60194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6A09-078B-47D6-A8C8-F008BC4E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01C0-9FFC-4957-B791-E543EA548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Objekt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går</a:t>
            </a:r>
            <a:r>
              <a:rPr lang="en-US">
                <a:cs typeface="Calibri"/>
              </a:rPr>
              <a:t> via </a:t>
            </a:r>
            <a:r>
              <a:rPr lang="en-US" err="1">
                <a:cs typeface="Calibri"/>
              </a:rPr>
              <a:t>linux</a:t>
            </a:r>
            <a:r>
              <a:rPr lang="en-US">
                <a:cs typeface="Calibri"/>
              </a:rPr>
              <a:t> sin driver</a:t>
            </a:r>
          </a:p>
          <a:p>
            <a:r>
              <a:rPr lang="en-US" err="1">
                <a:cs typeface="Calibri"/>
              </a:rPr>
              <a:t>Gjør</a:t>
            </a:r>
            <a:r>
              <a:rPr lang="en-US">
                <a:cs typeface="Calibri"/>
              </a:rPr>
              <a:t> det </a:t>
            </a:r>
            <a:r>
              <a:rPr lang="en-US" err="1">
                <a:cs typeface="Calibri"/>
              </a:rPr>
              <a:t>lettere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redigirere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informasjon</a:t>
            </a:r>
          </a:p>
          <a:p>
            <a:r>
              <a:rPr lang="en-US" err="1">
                <a:cs typeface="Calibri"/>
              </a:rPr>
              <a:t>SPIBus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objekt</a:t>
            </a:r>
          </a:p>
          <a:p>
            <a:r>
              <a:rPr lang="en-US">
                <a:cs typeface="Calibri"/>
              </a:rPr>
              <a:t>LSM9DS1 </a:t>
            </a:r>
            <a:r>
              <a:rPr lang="en-US" err="1">
                <a:cs typeface="Calibri"/>
              </a:rPr>
              <a:t>objekt</a:t>
            </a:r>
          </a:p>
          <a:p>
            <a:r>
              <a:rPr lang="en-US" err="1">
                <a:cs typeface="Calibri"/>
              </a:rPr>
              <a:t>Resultat</a:t>
            </a:r>
          </a:p>
        </p:txBody>
      </p:sp>
      <p:pic>
        <p:nvPicPr>
          <p:cNvPr id="5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BAE799F-B486-4EB4-9334-B3FFEB7459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799"/>
            <a:ext cx="5181600" cy="27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4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D05073-0621-4332-A65E-B4481773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Implementering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DE17884-9D16-4F92-B224-A35F480B9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Logikk konvertering</a:t>
            </a:r>
          </a:p>
          <a:p>
            <a:pPr lvl="1"/>
            <a:r>
              <a:rPr lang="nb-NO"/>
              <a:t>5V </a:t>
            </a:r>
            <a:r>
              <a:rPr lang="nb-NO" err="1"/>
              <a:t>Arduino</a:t>
            </a:r>
            <a:endParaRPr lang="nb-NO"/>
          </a:p>
          <a:p>
            <a:pPr lvl="1"/>
            <a:r>
              <a:rPr lang="nb-NO"/>
              <a:t>3.3V Beagle bone Black</a:t>
            </a:r>
          </a:p>
          <a:p>
            <a:pPr lvl="1"/>
            <a:r>
              <a:rPr lang="nb-NO"/>
              <a:t>SPI-problemer over distanse</a:t>
            </a:r>
          </a:p>
          <a:p>
            <a:r>
              <a:rPr lang="nb-NO"/>
              <a:t>Montering</a:t>
            </a:r>
          </a:p>
          <a:p>
            <a:r>
              <a:rPr lang="nb-NO"/>
              <a:t>Vinkelutregning</a:t>
            </a:r>
          </a:p>
          <a:p>
            <a:r>
              <a:rPr lang="nb-NO"/>
              <a:t>Kalibrering</a:t>
            </a:r>
          </a:p>
          <a:p>
            <a:endParaRPr lang="nb-NO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2DAD7EF-254D-4AAF-B1BA-633EBB536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52487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EA3F2A-F70C-41C1-861C-043C76A3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Simulering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0A25C1B-3CB8-4C51-A169-1C79AAAA8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Sensor-</a:t>
            </a:r>
            <a:r>
              <a:rPr lang="nb-NO" err="1"/>
              <a:t>fusion</a:t>
            </a:r>
            <a:endParaRPr lang="nb-NO"/>
          </a:p>
          <a:p>
            <a:r>
              <a:rPr lang="nb-NO"/>
              <a:t>IMU-plassering</a:t>
            </a:r>
          </a:p>
          <a:p>
            <a:pPr lvl="1"/>
            <a:endParaRPr lang="nb-NO"/>
          </a:p>
        </p:txBody>
      </p:sp>
      <p:pic>
        <p:nvPicPr>
          <p:cNvPr id="6" name="Plassholder for innhold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2465288F-90CB-4C4E-BF44-D03D973E9A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4" y="1517084"/>
            <a:ext cx="6875106" cy="3986458"/>
          </a:xfrm>
        </p:spPr>
      </p:pic>
    </p:spTree>
    <p:extLst>
      <p:ext uri="{BB962C8B-B14F-4D97-AF65-F5344CB8AC3E}">
        <p14:creationId xmlns:p14="http://schemas.microsoft.com/office/powerpoint/2010/main" val="4099838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386C-5E68-418C-8A5A-76EC9AC9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Simulering – Sensor-</a:t>
            </a:r>
            <a:r>
              <a:rPr lang="nb-NO" err="1"/>
              <a:t>fusion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A4718-DD6E-4A4C-BD83-4AE1A2CF34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Akselerometer </a:t>
            </a:r>
            <a:r>
              <a:rPr lang="nb-NO" err="1"/>
              <a:t>vs</a:t>
            </a:r>
            <a:r>
              <a:rPr lang="nb-NO"/>
              <a:t> Gyroskop</a:t>
            </a:r>
          </a:p>
          <a:p>
            <a:r>
              <a:rPr lang="nb-NO"/>
              <a:t>Støy </a:t>
            </a:r>
            <a:r>
              <a:rPr lang="nb-NO" err="1"/>
              <a:t>vs</a:t>
            </a:r>
            <a:r>
              <a:rPr lang="nb-NO"/>
              <a:t> Bias drift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07B50F-C7A1-4284-8463-07D22999F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40" y="3429000"/>
            <a:ext cx="3424112" cy="257174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6CCD75-3B4C-4B62-82F0-9032F2D37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86911"/>
            <a:ext cx="5181600" cy="4228766"/>
          </a:xfrm>
        </p:spPr>
      </p:pic>
    </p:spTree>
    <p:extLst>
      <p:ext uri="{BB962C8B-B14F-4D97-AF65-F5344CB8AC3E}">
        <p14:creationId xmlns:p14="http://schemas.microsoft.com/office/powerpoint/2010/main" val="382503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8BB12E-FC7A-4E69-AFA2-B89AD314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Simulering – IMU-plassering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4F3885-A4AB-4B56-92C8-D563453B23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Best resultat med to </a:t>
            </a:r>
            <a:r>
              <a:rPr lang="nb-NO" err="1"/>
              <a:t>IMUer</a:t>
            </a:r>
            <a:endParaRPr lang="nb-NO"/>
          </a:p>
          <a:p>
            <a:r>
              <a:rPr lang="nb-NO"/>
              <a:t>Måling fra </a:t>
            </a:r>
            <a:r>
              <a:rPr lang="nb-NO" err="1"/>
              <a:t>stanceleg</a:t>
            </a:r>
            <a:endParaRPr lang="nb-NO"/>
          </a:p>
          <a:p>
            <a:endParaRPr lang="nb-NO"/>
          </a:p>
          <a:p>
            <a:r>
              <a:rPr lang="nb-NO"/>
              <a:t>Feil parametere i modellen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3F302F7A-7075-4160-98E9-77A39D276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6794"/>
            <a:ext cx="5181600" cy="4128999"/>
          </a:xfrm>
        </p:spPr>
      </p:pic>
    </p:spTree>
    <p:extLst>
      <p:ext uri="{BB962C8B-B14F-4D97-AF65-F5344CB8AC3E}">
        <p14:creationId xmlns:p14="http://schemas.microsoft.com/office/powerpoint/2010/main" val="141132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622847-76F7-44E1-A558-03D78B37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Verifisering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5FCB30-1BC8-4470-913A-8E00CAC37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Kalibrering</a:t>
            </a:r>
          </a:p>
          <a:p>
            <a:r>
              <a:rPr lang="nb-NO"/>
              <a:t>Akselerasjon fra bevegelse</a:t>
            </a:r>
          </a:p>
          <a:p>
            <a:r>
              <a:rPr lang="nb-NO"/>
              <a:t>Støt</a:t>
            </a:r>
          </a:p>
        </p:txBody>
      </p:sp>
      <p:pic>
        <p:nvPicPr>
          <p:cNvPr id="6" name="Plassholder for innhold 5" descr="Et bilde som inneholder transport&#10;&#10;Automatisk generert beskrivelse">
            <a:extLst>
              <a:ext uri="{FF2B5EF4-FFF2-40B4-BE49-F238E27FC236}">
                <a16:creationId xmlns:a16="http://schemas.microsoft.com/office/drawing/2014/main" id="{4C8E80BA-4639-4AE1-8F57-C01AF77F6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6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3048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29C37D6A-C556-4323-82AB-1F949D819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1"/>
          <a:stretch/>
        </p:blipFill>
        <p:spPr>
          <a:xfrm>
            <a:off x="4905914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4896D-779C-4056-B4BF-128D0546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772900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BeagleBone Black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564A-A65F-42A8-BA85-0F0C3295D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701013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Det </a:t>
            </a:r>
            <a:r>
              <a:rPr lang="en-US" err="1">
                <a:cs typeface="Calibri"/>
              </a:rPr>
              <a:t>integrerte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datasystemet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Teknisk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grensenitt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Linux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"Everything is a file"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969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122B-37CA-4ECB-B8FC-325ED70E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Verifisering - Kalibrering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0FF7-0C89-49BD-9C5F-262B13A1AE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Trenger startverdier</a:t>
            </a:r>
          </a:p>
          <a:p>
            <a:r>
              <a:rPr lang="nb-NO"/>
              <a:t>Stasjonært avvik uten kalibrering</a:t>
            </a:r>
          </a:p>
          <a:p>
            <a:r>
              <a:rPr lang="nb-NO"/>
              <a:t>Nesten ingen drift med kalibrering</a:t>
            </a:r>
          </a:p>
          <a:p>
            <a:r>
              <a:rPr lang="nb-NO"/>
              <a:t>Fjerner mesteparten av stasjonæravviket</a:t>
            </a:r>
          </a:p>
          <a:p>
            <a:pPr marL="457200" lvl="1" indent="0">
              <a:buNone/>
            </a:pPr>
            <a:r>
              <a:rPr lang="nb-NO"/>
              <a:t>				</a:t>
            </a:r>
          </a:p>
          <a:p>
            <a:endParaRPr lang="nb-NO"/>
          </a:p>
          <a:p>
            <a:pPr marL="457200" lvl="1" indent="0">
              <a:buNone/>
            </a:pPr>
            <a:endParaRPr lang="nb-NO"/>
          </a:p>
          <a:p>
            <a:pPr lvl="1"/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A3D870-FD18-4E5B-9458-031FD5A5A5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5421"/>
            <a:ext cx="5181600" cy="3891745"/>
          </a:xfrm>
        </p:spPr>
      </p:pic>
    </p:spTree>
    <p:extLst>
      <p:ext uri="{BB962C8B-B14F-4D97-AF65-F5344CB8AC3E}">
        <p14:creationId xmlns:p14="http://schemas.microsoft.com/office/powerpoint/2010/main" val="2089053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27EDF2-8B22-47BD-B9E6-145F60B0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Verifisering – Akselerasjon fra bevegelse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C0D6539-FEE4-4BFB-89DD-88A50588DD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Gyroskopet nesten lik enkoder</a:t>
            </a:r>
          </a:p>
          <a:p>
            <a:r>
              <a:rPr lang="nb-NO" err="1"/>
              <a:t>Accelerometeret</a:t>
            </a:r>
            <a:r>
              <a:rPr lang="nb-NO"/>
              <a:t> </a:t>
            </a:r>
            <a:r>
              <a:rPr lang="nb-NO" err="1"/>
              <a:t>faseforskøvet</a:t>
            </a:r>
            <a:r>
              <a:rPr lang="nb-NO"/>
              <a:t> nesten 180 grader</a:t>
            </a:r>
          </a:p>
          <a:p>
            <a:r>
              <a:rPr lang="nb-NO"/>
              <a:t>Sensor </a:t>
            </a:r>
            <a:r>
              <a:rPr lang="nb-NO" err="1"/>
              <a:t>fusion</a:t>
            </a:r>
            <a:r>
              <a:rPr lang="nb-NO"/>
              <a:t>-målingen blir faseforskyvet «frem i tid»</a:t>
            </a:r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</p:txBody>
      </p:sp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08CC0667-7F80-40FE-9EAC-8C7907D11F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612"/>
            <a:ext cx="5181600" cy="3887364"/>
          </a:xfrm>
        </p:spPr>
      </p:pic>
    </p:spTree>
    <p:extLst>
      <p:ext uri="{BB962C8B-B14F-4D97-AF65-F5344CB8AC3E}">
        <p14:creationId xmlns:p14="http://schemas.microsoft.com/office/powerpoint/2010/main" val="414692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6E168B-C8C6-4CB5-9CFF-93A85D58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Verifisering - Støt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9E97CF-B95C-4EC8-9220-4DCEE7A98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nb-NO"/>
          </a:p>
          <a:p>
            <a:r>
              <a:rPr lang="nb-NO"/>
              <a:t>Akselerometeret slår kraftig ut</a:t>
            </a:r>
          </a:p>
          <a:p>
            <a:r>
              <a:rPr lang="nb-NO"/>
              <a:t>Sensor </a:t>
            </a:r>
            <a:r>
              <a:rPr lang="nb-NO" err="1"/>
              <a:t>fusion</a:t>
            </a:r>
            <a:r>
              <a:rPr lang="nb-NO"/>
              <a:t> må «vektes» mer mot gyroskopet, </a:t>
            </a:r>
            <a:r>
              <a:rPr lang="nb-NO" err="1"/>
              <a:t>fc</a:t>
            </a:r>
            <a:r>
              <a:rPr lang="nb-NO"/>
              <a:t> = 0.02Hz</a:t>
            </a:r>
          </a:p>
          <a:p>
            <a:r>
              <a:rPr lang="nb-NO"/>
              <a:t>Avvik mellom gyroskop og sensor </a:t>
            </a:r>
            <a:r>
              <a:rPr lang="nb-NO" err="1"/>
              <a:t>fusion</a:t>
            </a:r>
            <a:r>
              <a:rPr lang="nb-NO"/>
              <a:t> etter støt</a:t>
            </a:r>
          </a:p>
          <a:p>
            <a:pPr lvl="1"/>
            <a:r>
              <a:rPr lang="nb-NO"/>
              <a:t>G-</a:t>
            </a:r>
            <a:r>
              <a:rPr lang="nb-NO" err="1"/>
              <a:t>dependant</a:t>
            </a:r>
            <a:r>
              <a:rPr lang="nb-NO"/>
              <a:t> bias ?</a:t>
            </a:r>
          </a:p>
          <a:p>
            <a:pPr lvl="1"/>
            <a:endParaRPr lang="nb-NO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F1BE5B7F-51A2-41AB-87FA-DA4233899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612"/>
            <a:ext cx="5181600" cy="3887364"/>
          </a:xfrm>
        </p:spPr>
      </p:pic>
    </p:spTree>
    <p:extLst>
      <p:ext uri="{BB962C8B-B14F-4D97-AF65-F5344CB8AC3E}">
        <p14:creationId xmlns:p14="http://schemas.microsoft.com/office/powerpoint/2010/main" val="158189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7A37-9262-4BC3-AB85-E5E655AC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IMU oppsummert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075DD-2352-463E-9746-52F1F4359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Funksjonell på overkroppen </a:t>
            </a:r>
          </a:p>
          <a:p>
            <a:r>
              <a:rPr lang="nb-NO"/>
              <a:t>SPI kommunikasjon over distanse</a:t>
            </a:r>
          </a:p>
          <a:p>
            <a:pPr lvl="1"/>
            <a:r>
              <a:rPr lang="nb-NO"/>
              <a:t>Differensialsignal</a:t>
            </a:r>
          </a:p>
          <a:p>
            <a:pPr lvl="1"/>
            <a:r>
              <a:rPr lang="nb-NO" err="1"/>
              <a:t>Slavekontroller</a:t>
            </a:r>
            <a:endParaRPr lang="nb-NO"/>
          </a:p>
          <a:p>
            <a:r>
              <a:rPr lang="nb-NO"/>
              <a:t>Implementere IMU-</a:t>
            </a:r>
            <a:r>
              <a:rPr lang="nb-NO" err="1"/>
              <a:t>switching</a:t>
            </a:r>
            <a:endParaRPr lang="nb-NO"/>
          </a:p>
          <a:p>
            <a:r>
              <a:rPr lang="nb-NO"/>
              <a:t>Justering sensor </a:t>
            </a:r>
            <a:r>
              <a:rPr lang="nb-NO" err="1"/>
              <a:t>fusion</a:t>
            </a:r>
            <a:r>
              <a:rPr lang="nb-NO"/>
              <a:t> / </a:t>
            </a:r>
            <a:r>
              <a:rPr lang="nb-NO" err="1"/>
              <a:t>Kalman</a:t>
            </a:r>
            <a:r>
              <a:rPr lang="nb-NO"/>
              <a:t> filter ?</a:t>
            </a:r>
          </a:p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7420-AF89-47A9-8C0A-44407C6C8D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3800" y="2053431"/>
            <a:ext cx="24384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5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52B3-EC26-4751-99A6-9CA4275E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IMU Støt Beagle Bone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A2BB41-F7BE-4FD2-9272-B16A19A9E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pic>
        <p:nvPicPr>
          <p:cNvPr id="8" name="IMG_1063">
            <a:hlinkClick r:id="" action="ppaction://media"/>
            <a:extLst>
              <a:ext uri="{FF2B5EF4-FFF2-40B4-BE49-F238E27FC236}">
                <a16:creationId xmlns:a16="http://schemas.microsoft.com/office/drawing/2014/main" id="{1867AC0D-27F4-4663-8007-1065B26DFAA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6726" y="2105891"/>
            <a:ext cx="3193473" cy="3504334"/>
          </a:xfrm>
        </p:spPr>
      </p:pic>
    </p:spTree>
    <p:extLst>
      <p:ext uri="{BB962C8B-B14F-4D97-AF65-F5344CB8AC3E}">
        <p14:creationId xmlns:p14="http://schemas.microsoft.com/office/powerpoint/2010/main" val="4147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BB67AE1-5A32-453B-992D-03E0C3A3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Modellidentifikasjon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704A584-4C66-45C8-AD6F-1EA63AA7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Finne fysiske parametere og egenskaper for roboten</a:t>
            </a:r>
          </a:p>
          <a:p>
            <a:r>
              <a:rPr lang="nb-NO">
                <a:cs typeface="Calibri"/>
              </a:rPr>
              <a:t>Finne masse og massesenter i hver lenke, samt massen i hoften</a:t>
            </a:r>
          </a:p>
          <a:p>
            <a:r>
              <a:rPr lang="nb-NO">
                <a:cs typeface="Calibri"/>
              </a:rPr>
              <a:t>Finnes ingen funksjon som eksakt beskriver svingninger i lenkene</a:t>
            </a:r>
          </a:p>
          <a:p>
            <a:r>
              <a:rPr lang="nb-NO">
                <a:cs typeface="Calibri"/>
              </a:rPr>
              <a:t>Fokus på modellering av sving i lenken</a:t>
            </a:r>
          </a:p>
          <a:p>
            <a:r>
              <a:rPr lang="nb-NO">
                <a:cs typeface="Calibri"/>
              </a:rPr>
              <a:t>Fullstendig modell: </a:t>
            </a:r>
          </a:p>
          <a:p>
            <a:endParaRPr lang="nb-NO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24C82C-918B-442F-8553-A0FF823E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5" y="4356959"/>
            <a:ext cx="8308521" cy="8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166E5AF-F9B1-40BC-B382-C09167A5F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F4B7C23-A2AF-4BEA-984F-8546FDD7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7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95B9-F511-4404-82B0-BAC2AED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 = </a:t>
            </a:r>
            <a:r>
              <a:rPr lang="en-US">
                <a:ea typeface="+mj-lt"/>
                <a:cs typeface="+mj-lt"/>
              </a:rPr>
              <a:t>0.0091 b = 0.0370 c = 0.1130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w0^2 = 20.0096</a:t>
            </a: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E741CEF-B776-4C1A-8D9E-811F8142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43" y="1506695"/>
            <a:ext cx="11741943" cy="48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7DDD-5630-42B8-9F7D-DAF3E050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Videre </a:t>
            </a:r>
            <a:r>
              <a:rPr lang="en-US" err="1">
                <a:ea typeface="+mj-lt"/>
                <a:cs typeface="+mj-lt"/>
              </a:rPr>
              <a:t>arbeid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54C64-6E59-418E-8256-25EC06587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 panose="020F0502020204030204"/>
              </a:rPr>
              <a:t>Utbedring av modell vha. Optimaliseringsalgoritmer</a:t>
            </a:r>
            <a:endParaRPr lang="en-US">
              <a:cs typeface="Calibri" panose="020F0502020204030204"/>
            </a:endParaRPr>
          </a:p>
          <a:p>
            <a:r>
              <a:rPr lang="nb-NO">
                <a:cs typeface="Calibri"/>
              </a:rPr>
              <a:t>Testing av modell med uavhengig data</a:t>
            </a:r>
          </a:p>
        </p:txBody>
      </p:sp>
    </p:spTree>
    <p:extLst>
      <p:ext uri="{BB962C8B-B14F-4D97-AF65-F5344CB8AC3E}">
        <p14:creationId xmlns:p14="http://schemas.microsoft.com/office/powerpoint/2010/main" val="331105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D6AB-A900-4065-8C69-C7310B10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Hovedprogram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156B4F-FCCF-4B1D-A8AE-CB5D71C0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err="1">
                <a:cs typeface="Calibri"/>
              </a:rPr>
              <a:t>Verktøyskasse</a:t>
            </a:r>
          </a:p>
          <a:p>
            <a:pPr marL="457200" indent="-457200"/>
            <a:r>
              <a:rPr lang="en-US" err="1">
                <a:cs typeface="Calibri"/>
              </a:rPr>
              <a:t>Programflyt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Samplingstid: 8.4</a:t>
            </a:r>
            <a:r>
              <a:rPr lang="en-US" i="1">
                <a:ea typeface="+mn-lt"/>
                <a:cs typeface="+mn-lt"/>
              </a:rPr>
              <a:t> </a:t>
            </a:r>
            <a:r>
              <a:rPr lang="en-US" i="1" err="1">
                <a:ea typeface="+mn-lt"/>
                <a:cs typeface="+mn-lt"/>
              </a:rPr>
              <a:t>ms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i="1">
                <a:ea typeface="+mn-lt"/>
                <a:cs typeface="+mn-lt"/>
              </a:rPr>
              <a:t>Forbedringspotensial</a:t>
            </a:r>
            <a:endParaRPr lang="en-US" i="1" err="1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i="1">
              <a:ea typeface="+mn-lt"/>
              <a:cs typeface="+mn-lt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749F9-A8FD-45E5-A5EB-2F0712CB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09" y="738299"/>
            <a:ext cx="7805802" cy="52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1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F476D4-4880-45DA-93BB-0C12BFF9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Avslutning/</a:t>
            </a:r>
            <a:r>
              <a:rPr lang="nb-NO" err="1"/>
              <a:t>summary</a:t>
            </a:r>
            <a:r>
              <a:rPr lang="nb-NO"/>
              <a:t>/videre arbeid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46B336-9D66-40F6-948C-E16F3EE3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b-NO"/>
          </a:p>
          <a:p>
            <a:r>
              <a:rPr lang="nb-NO"/>
              <a:t>Integrert aktuering og instrumentering  av roboten via Beagle Bone Black</a:t>
            </a:r>
          </a:p>
          <a:p>
            <a:r>
              <a:rPr lang="nb-NO"/>
              <a:t> Mange realtime-muligheter og mye hardware til disposisjon</a:t>
            </a:r>
          </a:p>
          <a:p>
            <a:r>
              <a:rPr lang="nb-NO">
                <a:cs typeface="Calibri" panose="020F0502020204030204"/>
              </a:rPr>
              <a:t>Bytte av servoer?</a:t>
            </a:r>
            <a:endParaRPr lang="nb-NO"/>
          </a:p>
          <a:p>
            <a:r>
              <a:rPr lang="nb-NO"/>
              <a:t>IMU-avlesing funksjonelt</a:t>
            </a:r>
          </a:p>
          <a:p>
            <a:pPr lvl="1"/>
            <a:r>
              <a:rPr lang="nb-NO">
                <a:cs typeface="Calibri"/>
              </a:rPr>
              <a:t>SPI-problem må løses for IMU-plassering på beina</a:t>
            </a:r>
            <a:endParaRPr lang="nb-NO"/>
          </a:p>
          <a:p>
            <a:r>
              <a:rPr lang="nb-NO"/>
              <a:t> Modellert fritt sving av indre bein i roboten</a:t>
            </a:r>
          </a:p>
          <a:p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869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B3EE929-EFE7-4773-9443-19832135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850" y="274336"/>
            <a:ext cx="2845248" cy="6187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4D6AB-A900-4065-8C69-C7310B10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Hovedprogram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156B4F-FCCF-4B1D-A8AE-CB5D71C0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err="1">
                <a:cs typeface="Calibri"/>
              </a:rPr>
              <a:t>Verktøyskasse</a:t>
            </a:r>
          </a:p>
          <a:p>
            <a:pPr marL="457200" indent="-457200"/>
            <a:r>
              <a:rPr lang="en-US" err="1">
                <a:cs typeface="Calibri"/>
              </a:rPr>
              <a:t>Programflyt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Samplingstid: 8.4</a:t>
            </a:r>
            <a:r>
              <a:rPr lang="en-US" i="1">
                <a:ea typeface="+mn-lt"/>
                <a:cs typeface="+mn-lt"/>
              </a:rPr>
              <a:t> </a:t>
            </a:r>
            <a:r>
              <a:rPr lang="en-US" i="1" err="1">
                <a:ea typeface="+mn-lt"/>
                <a:cs typeface="+mn-lt"/>
              </a:rPr>
              <a:t>ms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i="1" err="1">
                <a:ea typeface="+mn-lt"/>
                <a:cs typeface="+mn-lt"/>
              </a:rPr>
              <a:t>Forbedringspotensial</a:t>
            </a:r>
            <a:endParaRPr lang="en-US" err="1"/>
          </a:p>
          <a:p>
            <a:pPr marL="457200" lvl="1" indent="0">
              <a:buNone/>
            </a:pPr>
            <a:endParaRPr lang="en-US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72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0F2B-1AFC-47BB-B35C-CDC9E48E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Enkodere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852D-0BC2-4DAD-8664-775F8688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Relative </a:t>
            </a:r>
            <a:r>
              <a:rPr lang="en-US" err="1">
                <a:cs typeface="Calibri"/>
              </a:rPr>
              <a:t>enkodere</a:t>
            </a:r>
          </a:p>
          <a:p>
            <a:r>
              <a:rPr lang="en-US">
                <a:cs typeface="Calibri"/>
              </a:rPr>
              <a:t>Grei </a:t>
            </a:r>
            <a:r>
              <a:rPr lang="en-US" err="1">
                <a:cs typeface="Calibri"/>
              </a:rPr>
              <a:t>implementasjon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BeagleBone</a:t>
            </a:r>
            <a:r>
              <a:rPr lang="en-US">
                <a:cs typeface="Calibri"/>
              </a:rPr>
              <a:t> Black.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err="1">
                <a:cs typeface="Calibri"/>
              </a:rPr>
              <a:t>eQEP</a:t>
            </a:r>
            <a:r>
              <a:rPr lang="en-US">
                <a:cs typeface="Calibri"/>
              </a:rPr>
              <a:t> - </a:t>
            </a:r>
            <a:r>
              <a:rPr lang="en-US" i="1">
                <a:cs typeface="Calibri"/>
              </a:rPr>
              <a:t>"Enhanced Quadrature Pulse Module"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C7E981-FF93-4CE7-B882-E8334B5E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3" y="3697069"/>
            <a:ext cx="7358331" cy="10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4693-23AA-4A16-89E4-B19E5943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Abstraksjon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61991E5-5764-495B-ABD7-B2D1FE3E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7" y="2814472"/>
            <a:ext cx="6614983" cy="17851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C50CE-B23A-4B04-B185-420F4926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038" y="4894220"/>
            <a:ext cx="2226276" cy="13342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1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D65E-F18F-4F86-9634-DC2BE96E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Aktuering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4D00E-A84A-4542-BE75-F2905F7D8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 </a:t>
            </a:r>
            <a:r>
              <a:rPr lang="en-US" err="1">
                <a:cs typeface="Calibri"/>
              </a:rPr>
              <a:t>Motorer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Fire </a:t>
            </a:r>
            <a:r>
              <a:rPr lang="en-US" err="1">
                <a:cs typeface="Calibri"/>
              </a:rPr>
              <a:t>Servoer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Styres</a:t>
            </a:r>
            <a:r>
              <a:rPr lang="en-US">
                <a:cs typeface="Calibri"/>
              </a:rPr>
              <a:t> av PWM signaler.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210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07DF-A8BD-4194-87CC-E18827EC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Produsere PWM signaler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93E0-6344-4129-9B19-47790CC60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Likt som resten; skrive ønsket oppførsel til filer.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Koker ned til: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Konfigurere pins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Eksportere tilhørende PWM modul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Sette ønskede parametre; duty cycle, frekvens etc.</a:t>
            </a:r>
          </a:p>
        </p:txBody>
      </p:sp>
    </p:spTree>
    <p:extLst>
      <p:ext uri="{BB962C8B-B14F-4D97-AF65-F5344CB8AC3E}">
        <p14:creationId xmlns:p14="http://schemas.microsoft.com/office/powerpoint/2010/main" val="186824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Office-tema</vt:lpstr>
      <vt:lpstr>PRESENTASJON AV BACHELORGRUPPE E1911</vt:lpstr>
      <vt:lpstr>Innhold</vt:lpstr>
      <vt:lpstr>BeagleBone Black</vt:lpstr>
      <vt:lpstr>Hovedprogram</vt:lpstr>
      <vt:lpstr>Hovedprogram</vt:lpstr>
      <vt:lpstr>Enkodere</vt:lpstr>
      <vt:lpstr>Abstraksjon</vt:lpstr>
      <vt:lpstr>Aktuering</vt:lpstr>
      <vt:lpstr>Produsere PWM signaler</vt:lpstr>
      <vt:lpstr>Aktuering I programmet</vt:lpstr>
      <vt:lpstr>Produsere dreiemoment</vt:lpstr>
      <vt:lpstr>PowerPoint Presentation</vt:lpstr>
      <vt:lpstr>PowerPoint Presentation</vt:lpstr>
      <vt:lpstr>Shells</vt:lpstr>
      <vt:lpstr>Oppsett</vt:lpstr>
      <vt:lpstr>Software I endring</vt:lpstr>
      <vt:lpstr>PowerPoint Presentation</vt:lpstr>
      <vt:lpstr>PowerPoint Presentation</vt:lpstr>
      <vt:lpstr>PRU_ICSS</vt:lpstr>
      <vt:lpstr>PowerPoint Presentation</vt:lpstr>
      <vt:lpstr>IMU og oppsett</vt:lpstr>
      <vt:lpstr>PowerPoint Presentation</vt:lpstr>
      <vt:lpstr>PowerPoint Presentation</vt:lpstr>
      <vt:lpstr>PowerPoint Presentation</vt:lpstr>
      <vt:lpstr>Implementering</vt:lpstr>
      <vt:lpstr>Simulering</vt:lpstr>
      <vt:lpstr>Simulering – Sensor-fusion</vt:lpstr>
      <vt:lpstr>Simulering – IMU-plassering </vt:lpstr>
      <vt:lpstr>Verifisering</vt:lpstr>
      <vt:lpstr>Verifisering - Kalibrering</vt:lpstr>
      <vt:lpstr>Verifisering – Akselerasjon fra bevegelse</vt:lpstr>
      <vt:lpstr>Verifisering - Støt</vt:lpstr>
      <vt:lpstr>IMU oppsummert</vt:lpstr>
      <vt:lpstr>IMU Støt Beagle Bone</vt:lpstr>
      <vt:lpstr>Modellidentifikasjon</vt:lpstr>
      <vt:lpstr>PowerPoint Presentation</vt:lpstr>
      <vt:lpstr>PowerPoint Presentation</vt:lpstr>
      <vt:lpstr>a = 0.0091 b = 0.0370 c = 0.1130 w0^2 = 20.0096</vt:lpstr>
      <vt:lpstr>Videre arbeid</vt:lpstr>
      <vt:lpstr>Avslutning/summary/videre arbeid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 FOR BACHELORGRUPPE E1911</dc:title>
  <dc:creator>Jakob Karlsen</dc:creator>
  <cp:revision>1</cp:revision>
  <dcterms:created xsi:type="dcterms:W3CDTF">2019-05-27T15:37:01Z</dcterms:created>
  <dcterms:modified xsi:type="dcterms:W3CDTF">2019-05-31T09:54:49Z</dcterms:modified>
</cp:coreProperties>
</file>